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4" r:id="rId2"/>
    <p:sldId id="258" r:id="rId3"/>
    <p:sldId id="259" r:id="rId4"/>
    <p:sldId id="260" r:id="rId5"/>
    <p:sldId id="263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EC"/>
    <a:srgbClr val="37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E93B8-BCB5-48D2-B6AF-1E793A5AFF5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BC47D-F6A2-4469-8969-C953778B8AE0}">
      <dgm:prSet phldrT="[Текст]" custT="1"/>
      <dgm:spPr/>
      <dgm:t>
        <a:bodyPr/>
        <a:lstStyle/>
        <a:p>
          <a:r>
            <a:rPr lang="ru-RU" sz="2000" dirty="0">
              <a:latin typeface="Garamond" panose="02020404030301010803" pitchFamily="18" charset="0"/>
            </a:rPr>
            <a:t>МЧС России</a:t>
          </a:r>
        </a:p>
      </dgm:t>
    </dgm:pt>
    <dgm:pt modelId="{960E32AF-2433-4791-9F36-B8D01DC62E30}" type="parTrans" cxnId="{6612DC6E-B804-4223-B965-0100980A1CC8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C58784DB-AE2B-43F2-BD28-867D6C1B717F}" type="sibTrans" cxnId="{6612DC6E-B804-4223-B965-0100980A1CC8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71B013C2-337A-4BC3-A90C-09D00D721DB0}">
      <dgm:prSet phldrT="[Текст]" custT="1"/>
      <dgm:spPr/>
      <dgm:t>
        <a:bodyPr/>
        <a:lstStyle/>
        <a:p>
          <a:r>
            <a:rPr lang="ru-RU" sz="2000" dirty="0">
              <a:latin typeface="Garamond" panose="02020404030301010803" pitchFamily="18" charset="0"/>
            </a:rPr>
            <a:t>Федеральная налоговая служба</a:t>
          </a:r>
        </a:p>
      </dgm:t>
    </dgm:pt>
    <dgm:pt modelId="{697E7B80-C2BD-404E-BB02-076ED7FC0988}" type="parTrans" cxnId="{95A8FCEB-5BD1-4F8A-B5A8-56AB10E95A95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6DA1924C-1169-42E6-AEE6-37BF6D5CA441}" type="sibTrans" cxnId="{95A8FCEB-5BD1-4F8A-B5A8-56AB10E95A95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D2DC5AF8-FC57-4782-90FB-9160745C2385}">
      <dgm:prSet phldrT="[Текст]" custT="1"/>
      <dgm:spPr/>
      <dgm:t>
        <a:bodyPr/>
        <a:lstStyle/>
        <a:p>
          <a:r>
            <a:rPr lang="ru-RU" sz="2000" dirty="0" err="1">
              <a:latin typeface="Garamond" panose="02020404030301010803" pitchFamily="18" charset="0"/>
            </a:rPr>
            <a:t>Роспотребнадзор</a:t>
          </a:r>
          <a:endParaRPr lang="ru-RU" sz="2000" dirty="0">
            <a:latin typeface="Garamond" panose="02020404030301010803" pitchFamily="18" charset="0"/>
          </a:endParaRPr>
        </a:p>
      </dgm:t>
    </dgm:pt>
    <dgm:pt modelId="{C39A0A2A-B470-4831-ABE9-AABB026F9D4E}" type="parTrans" cxnId="{7AD218B5-77D3-4F2A-8A52-F7CDC7FC8548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48F1EC25-21E3-49BD-9FB5-33F9F96F526B}" type="sibTrans" cxnId="{7AD218B5-77D3-4F2A-8A52-F7CDC7FC8548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36EB9811-E844-4A4B-8382-4D129A13AE7E}">
      <dgm:prSet phldrT="[Текст]" custT="1"/>
      <dgm:spPr/>
      <dgm:t>
        <a:bodyPr/>
        <a:lstStyle/>
        <a:p>
          <a:r>
            <a:rPr lang="ru-RU" sz="2000" dirty="0">
              <a:latin typeface="Garamond" panose="02020404030301010803" pitchFamily="18" charset="0"/>
            </a:rPr>
            <a:t>Государственная инспекция труда</a:t>
          </a:r>
        </a:p>
      </dgm:t>
    </dgm:pt>
    <dgm:pt modelId="{0F638955-9485-46FF-8C70-A117D4858D3E}" type="parTrans" cxnId="{8C9A26AB-98E7-472A-BCC5-24A1DD47259E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B8370565-74FF-41F2-8CFA-D8CB33FF09FC}" type="sibTrans" cxnId="{8C9A26AB-98E7-472A-BCC5-24A1DD47259E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BAAEB653-DA0C-4CA9-A551-32AC6E460297}">
      <dgm:prSet phldrT="[Текст]"/>
      <dgm:spPr/>
      <dgm:t>
        <a:bodyPr/>
        <a:lstStyle/>
        <a:p>
          <a:r>
            <a:rPr lang="ru-RU" dirty="0">
              <a:latin typeface="Garamond" panose="02020404030301010803" pitchFamily="18" charset="0"/>
            </a:rPr>
            <a:t>Депутаты законодательного собрания Приморского края по округам</a:t>
          </a:r>
        </a:p>
      </dgm:t>
    </dgm:pt>
    <dgm:pt modelId="{C50072E9-0B49-4497-93AF-F10A73BAB0BD}" type="parTrans" cxnId="{916C9D6C-2C0B-423F-9ABF-3DDDCEF4F582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A663E4B5-18CB-43E7-9260-011515B9439C}" type="sibTrans" cxnId="{916C9D6C-2C0B-423F-9ABF-3DDDCEF4F582}">
      <dgm:prSet/>
      <dgm:spPr/>
      <dgm:t>
        <a:bodyPr/>
        <a:lstStyle/>
        <a:p>
          <a:endParaRPr lang="ru-RU">
            <a:latin typeface="Garamond" panose="02020404030301010803" pitchFamily="18" charset="0"/>
          </a:endParaRPr>
        </a:p>
      </dgm:t>
    </dgm:pt>
    <dgm:pt modelId="{681B012E-F73C-4455-A4D2-E82B9A5BCC73}" type="pres">
      <dgm:prSet presAssocID="{500E93B8-BCB5-48D2-B6AF-1E793A5AFF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AEB35-1366-4274-9947-FBADB92F06C6}" type="pres">
      <dgm:prSet presAssocID="{A63BC47D-F6A2-4469-8969-C953778B8AE0}" presName="composite" presStyleCnt="0"/>
      <dgm:spPr/>
    </dgm:pt>
    <dgm:pt modelId="{A6020C02-F128-4AEE-A777-8410986236D9}" type="pres">
      <dgm:prSet presAssocID="{A63BC47D-F6A2-4469-8969-C953778B8AE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E90C-D8A0-4CA4-B80A-A15E081DB488}" type="pres">
      <dgm:prSet presAssocID="{A63BC47D-F6A2-4469-8969-C953778B8AE0}" presName="rect2" presStyleLbl="fgImgPlace1" presStyleIdx="0" presStyleCnt="5" custScaleX="119002" custScaleY="72865" custLinFactNeighborX="-17371" custLinFactNeighborY="115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365B6A-8593-44A3-87EB-AA939A3FA6AB}" type="pres">
      <dgm:prSet presAssocID="{C58784DB-AE2B-43F2-BD28-867D6C1B717F}" presName="sibTrans" presStyleCnt="0"/>
      <dgm:spPr/>
    </dgm:pt>
    <dgm:pt modelId="{5798C2C0-D9E4-4A4B-9058-57B031BA2B07}" type="pres">
      <dgm:prSet presAssocID="{71B013C2-337A-4BC3-A90C-09D00D721DB0}" presName="composite" presStyleCnt="0"/>
      <dgm:spPr/>
    </dgm:pt>
    <dgm:pt modelId="{82DEF1CA-1AB0-4C6D-9BED-1DF76C3902FF}" type="pres">
      <dgm:prSet presAssocID="{71B013C2-337A-4BC3-A90C-09D00D721DB0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B0E91-290E-4C1A-BC14-5473C87F4375}" type="pres">
      <dgm:prSet presAssocID="{71B013C2-337A-4BC3-A90C-09D00D721DB0}" presName="rect2" presStyleLbl="fgImgPlace1" presStyleIdx="1" presStyleCnt="5" custScaleX="131385" custScaleY="77847" custLinFactNeighborX="-15635" custLinFactNeighborY="121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453FC7-2BC5-4708-9D18-A1E2E8AAD840}" type="pres">
      <dgm:prSet presAssocID="{6DA1924C-1169-42E6-AEE6-37BF6D5CA441}" presName="sibTrans" presStyleCnt="0"/>
      <dgm:spPr/>
    </dgm:pt>
    <dgm:pt modelId="{6288DB83-E2B4-4643-A618-6B5FF6A3D3AF}" type="pres">
      <dgm:prSet presAssocID="{D2DC5AF8-FC57-4782-90FB-9160745C2385}" presName="composite" presStyleCnt="0"/>
      <dgm:spPr/>
    </dgm:pt>
    <dgm:pt modelId="{2096AC64-5E30-4A29-92CB-9EF961838D6A}" type="pres">
      <dgm:prSet presAssocID="{D2DC5AF8-FC57-4782-90FB-9160745C2385}" presName="rect1" presStyleLbl="trAlignAcc1" presStyleIdx="2" presStyleCnt="5" custLinFactNeighborX="-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31C34-9061-4191-B7F6-61F8764E878E}" type="pres">
      <dgm:prSet presAssocID="{D2DC5AF8-FC57-4782-90FB-9160745C2385}" presName="rect2" presStyleLbl="fgImgPlace1" presStyleIdx="2" presStyleCnt="5" custScaleX="128755" custScaleY="78386" custLinFactNeighborX="-26059" custLinFactNeighborY="104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8FD84A3-1C03-4511-B283-6B76142E7B5D}" type="pres">
      <dgm:prSet presAssocID="{48F1EC25-21E3-49BD-9FB5-33F9F96F526B}" presName="sibTrans" presStyleCnt="0"/>
      <dgm:spPr/>
    </dgm:pt>
    <dgm:pt modelId="{98F68913-16CE-4765-B49F-51F901919A1C}" type="pres">
      <dgm:prSet presAssocID="{36EB9811-E844-4A4B-8382-4D129A13AE7E}" presName="composite" presStyleCnt="0"/>
      <dgm:spPr/>
    </dgm:pt>
    <dgm:pt modelId="{6A809A1E-0F00-41B1-9065-E9FEACFA7F42}" type="pres">
      <dgm:prSet presAssocID="{36EB9811-E844-4A4B-8382-4D129A13AE7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FB6F-2BCB-4A77-AFB6-875BBAB70008}" type="pres">
      <dgm:prSet presAssocID="{36EB9811-E844-4A4B-8382-4D129A13AE7E}" presName="rect2" presStyleLbl="fgImgPlace1" presStyleIdx="3" presStyleCnt="5" custScaleX="122420" custScaleY="75397" custLinFactNeighborX="-20848" custLinFactNeighborY="1345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9E39B4-1A81-4E30-8085-A78545072255}" type="pres">
      <dgm:prSet presAssocID="{B8370565-74FF-41F2-8CFA-D8CB33FF09FC}" presName="sibTrans" presStyleCnt="0"/>
      <dgm:spPr/>
    </dgm:pt>
    <dgm:pt modelId="{91FC3207-CB2F-482B-9A09-2993AB27E60C}" type="pres">
      <dgm:prSet presAssocID="{BAAEB653-DA0C-4CA9-A551-32AC6E460297}" presName="composite" presStyleCnt="0"/>
      <dgm:spPr/>
    </dgm:pt>
    <dgm:pt modelId="{2CB954A2-B2F6-4657-9F36-CDC436D2CC57}" type="pres">
      <dgm:prSet presAssocID="{BAAEB653-DA0C-4CA9-A551-32AC6E460297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D7DF4-FC35-44A3-972A-547548AED905}" type="pres">
      <dgm:prSet presAssocID="{BAAEB653-DA0C-4CA9-A551-32AC6E460297}" presName="rect2" presStyleLbl="fgImgPlace1" presStyleIdx="4" presStyleCnt="5" custScaleX="131112" custScaleY="76870" custLinFactNeighborX="-28955" custLinFactNeighborY="142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16C9D6C-2C0B-423F-9ABF-3DDDCEF4F582}" srcId="{500E93B8-BCB5-48D2-B6AF-1E793A5AFF54}" destId="{BAAEB653-DA0C-4CA9-A551-32AC6E460297}" srcOrd="4" destOrd="0" parTransId="{C50072E9-0B49-4497-93AF-F10A73BAB0BD}" sibTransId="{A663E4B5-18CB-43E7-9260-011515B9439C}"/>
    <dgm:cxn modelId="{74211594-4C44-4B88-9DF6-229AA78A2D8C}" type="presOf" srcId="{71B013C2-337A-4BC3-A90C-09D00D721DB0}" destId="{82DEF1CA-1AB0-4C6D-9BED-1DF76C3902FF}" srcOrd="0" destOrd="0" presId="urn:microsoft.com/office/officeart/2008/layout/PictureStrips"/>
    <dgm:cxn modelId="{7AD218B5-77D3-4F2A-8A52-F7CDC7FC8548}" srcId="{500E93B8-BCB5-48D2-B6AF-1E793A5AFF54}" destId="{D2DC5AF8-FC57-4782-90FB-9160745C2385}" srcOrd="2" destOrd="0" parTransId="{C39A0A2A-B470-4831-ABE9-AABB026F9D4E}" sibTransId="{48F1EC25-21E3-49BD-9FB5-33F9F96F526B}"/>
    <dgm:cxn modelId="{6612DC6E-B804-4223-B965-0100980A1CC8}" srcId="{500E93B8-BCB5-48D2-B6AF-1E793A5AFF54}" destId="{A63BC47D-F6A2-4469-8969-C953778B8AE0}" srcOrd="0" destOrd="0" parTransId="{960E32AF-2433-4791-9F36-B8D01DC62E30}" sibTransId="{C58784DB-AE2B-43F2-BD28-867D6C1B717F}"/>
    <dgm:cxn modelId="{76E69E5C-9671-4D46-B14A-343D90873E45}" type="presOf" srcId="{A63BC47D-F6A2-4469-8969-C953778B8AE0}" destId="{A6020C02-F128-4AEE-A777-8410986236D9}" srcOrd="0" destOrd="0" presId="urn:microsoft.com/office/officeart/2008/layout/PictureStrips"/>
    <dgm:cxn modelId="{FD6C00AE-C3EB-4E1A-80E1-566973657F52}" type="presOf" srcId="{500E93B8-BCB5-48D2-B6AF-1E793A5AFF54}" destId="{681B012E-F73C-4455-A4D2-E82B9A5BCC73}" srcOrd="0" destOrd="0" presId="urn:microsoft.com/office/officeart/2008/layout/PictureStrips"/>
    <dgm:cxn modelId="{20B34B5B-BB71-4BF2-95EB-1235ED162B17}" type="presOf" srcId="{36EB9811-E844-4A4B-8382-4D129A13AE7E}" destId="{6A809A1E-0F00-41B1-9065-E9FEACFA7F42}" srcOrd="0" destOrd="0" presId="urn:microsoft.com/office/officeart/2008/layout/PictureStrips"/>
    <dgm:cxn modelId="{8C9A26AB-98E7-472A-BCC5-24A1DD47259E}" srcId="{500E93B8-BCB5-48D2-B6AF-1E793A5AFF54}" destId="{36EB9811-E844-4A4B-8382-4D129A13AE7E}" srcOrd="3" destOrd="0" parTransId="{0F638955-9485-46FF-8C70-A117D4858D3E}" sibTransId="{B8370565-74FF-41F2-8CFA-D8CB33FF09FC}"/>
    <dgm:cxn modelId="{7E2FF8A2-1BA1-4A5F-ADA0-219330F0B9E4}" type="presOf" srcId="{D2DC5AF8-FC57-4782-90FB-9160745C2385}" destId="{2096AC64-5E30-4A29-92CB-9EF961838D6A}" srcOrd="0" destOrd="0" presId="urn:microsoft.com/office/officeart/2008/layout/PictureStrips"/>
    <dgm:cxn modelId="{02BB9843-534D-4E39-B99C-6DA25509AEED}" type="presOf" srcId="{BAAEB653-DA0C-4CA9-A551-32AC6E460297}" destId="{2CB954A2-B2F6-4657-9F36-CDC436D2CC57}" srcOrd="0" destOrd="0" presId="urn:microsoft.com/office/officeart/2008/layout/PictureStrips"/>
    <dgm:cxn modelId="{95A8FCEB-5BD1-4F8A-B5A8-56AB10E95A95}" srcId="{500E93B8-BCB5-48D2-B6AF-1E793A5AFF54}" destId="{71B013C2-337A-4BC3-A90C-09D00D721DB0}" srcOrd="1" destOrd="0" parTransId="{697E7B80-C2BD-404E-BB02-076ED7FC0988}" sibTransId="{6DA1924C-1169-42E6-AEE6-37BF6D5CA441}"/>
    <dgm:cxn modelId="{39053CB8-4217-4DC3-94FA-54A4D247DDB3}" type="presParOf" srcId="{681B012E-F73C-4455-A4D2-E82B9A5BCC73}" destId="{DACAEB35-1366-4274-9947-FBADB92F06C6}" srcOrd="0" destOrd="0" presId="urn:microsoft.com/office/officeart/2008/layout/PictureStrips"/>
    <dgm:cxn modelId="{CDC017FF-5FDF-47C9-B241-8B36DAE30ACF}" type="presParOf" srcId="{DACAEB35-1366-4274-9947-FBADB92F06C6}" destId="{A6020C02-F128-4AEE-A777-8410986236D9}" srcOrd="0" destOrd="0" presId="urn:microsoft.com/office/officeart/2008/layout/PictureStrips"/>
    <dgm:cxn modelId="{B31BCCF5-A08E-4869-9E22-C951B308465C}" type="presParOf" srcId="{DACAEB35-1366-4274-9947-FBADB92F06C6}" destId="{BA3FE90C-D8A0-4CA4-B80A-A15E081DB488}" srcOrd="1" destOrd="0" presId="urn:microsoft.com/office/officeart/2008/layout/PictureStrips"/>
    <dgm:cxn modelId="{CB91BF4F-2344-4F27-AB0D-C9C56B3AFD9B}" type="presParOf" srcId="{681B012E-F73C-4455-A4D2-E82B9A5BCC73}" destId="{AF365B6A-8593-44A3-87EB-AA939A3FA6AB}" srcOrd="1" destOrd="0" presId="urn:microsoft.com/office/officeart/2008/layout/PictureStrips"/>
    <dgm:cxn modelId="{70843DC4-84CB-44F8-AEAE-E6A15B10BEFF}" type="presParOf" srcId="{681B012E-F73C-4455-A4D2-E82B9A5BCC73}" destId="{5798C2C0-D9E4-4A4B-9058-57B031BA2B07}" srcOrd="2" destOrd="0" presId="urn:microsoft.com/office/officeart/2008/layout/PictureStrips"/>
    <dgm:cxn modelId="{EEC995D8-8ADA-4E75-B20C-2F891ABAAB01}" type="presParOf" srcId="{5798C2C0-D9E4-4A4B-9058-57B031BA2B07}" destId="{82DEF1CA-1AB0-4C6D-9BED-1DF76C3902FF}" srcOrd="0" destOrd="0" presId="urn:microsoft.com/office/officeart/2008/layout/PictureStrips"/>
    <dgm:cxn modelId="{290AF820-9CD4-4B60-B023-D54A7028CCDA}" type="presParOf" srcId="{5798C2C0-D9E4-4A4B-9058-57B031BA2B07}" destId="{3ECB0E91-290E-4C1A-BC14-5473C87F4375}" srcOrd="1" destOrd="0" presId="urn:microsoft.com/office/officeart/2008/layout/PictureStrips"/>
    <dgm:cxn modelId="{E8F1C5A7-8798-416A-8B2D-28BEBDD1D8FC}" type="presParOf" srcId="{681B012E-F73C-4455-A4D2-E82B9A5BCC73}" destId="{07453FC7-2BC5-4708-9D18-A1E2E8AAD840}" srcOrd="3" destOrd="0" presId="urn:microsoft.com/office/officeart/2008/layout/PictureStrips"/>
    <dgm:cxn modelId="{4D93279C-8ACC-49A0-9D6C-DC0FEB3CC463}" type="presParOf" srcId="{681B012E-F73C-4455-A4D2-E82B9A5BCC73}" destId="{6288DB83-E2B4-4643-A618-6B5FF6A3D3AF}" srcOrd="4" destOrd="0" presId="urn:microsoft.com/office/officeart/2008/layout/PictureStrips"/>
    <dgm:cxn modelId="{836782DF-E466-49E1-B2F9-DC942525046B}" type="presParOf" srcId="{6288DB83-E2B4-4643-A618-6B5FF6A3D3AF}" destId="{2096AC64-5E30-4A29-92CB-9EF961838D6A}" srcOrd="0" destOrd="0" presId="urn:microsoft.com/office/officeart/2008/layout/PictureStrips"/>
    <dgm:cxn modelId="{C24D9244-2F1E-4D9B-8FC7-BC9BF5AC2B88}" type="presParOf" srcId="{6288DB83-E2B4-4643-A618-6B5FF6A3D3AF}" destId="{A6F31C34-9061-4191-B7F6-61F8764E878E}" srcOrd="1" destOrd="0" presId="urn:microsoft.com/office/officeart/2008/layout/PictureStrips"/>
    <dgm:cxn modelId="{4F53E3D6-2989-4062-9149-658D8E2E2490}" type="presParOf" srcId="{681B012E-F73C-4455-A4D2-E82B9A5BCC73}" destId="{88FD84A3-1C03-4511-B283-6B76142E7B5D}" srcOrd="5" destOrd="0" presId="urn:microsoft.com/office/officeart/2008/layout/PictureStrips"/>
    <dgm:cxn modelId="{A3E3BA60-06F2-4910-B832-F8D1EBBE840A}" type="presParOf" srcId="{681B012E-F73C-4455-A4D2-E82B9A5BCC73}" destId="{98F68913-16CE-4765-B49F-51F901919A1C}" srcOrd="6" destOrd="0" presId="urn:microsoft.com/office/officeart/2008/layout/PictureStrips"/>
    <dgm:cxn modelId="{D800DAF7-D3A4-4ECC-9B00-B534EEFB6D1A}" type="presParOf" srcId="{98F68913-16CE-4765-B49F-51F901919A1C}" destId="{6A809A1E-0F00-41B1-9065-E9FEACFA7F42}" srcOrd="0" destOrd="0" presId="urn:microsoft.com/office/officeart/2008/layout/PictureStrips"/>
    <dgm:cxn modelId="{E2FD1A99-AF07-4358-87CB-1BACA2EF5441}" type="presParOf" srcId="{98F68913-16CE-4765-B49F-51F901919A1C}" destId="{ECBDFB6F-2BCB-4A77-AFB6-875BBAB70008}" srcOrd="1" destOrd="0" presId="urn:microsoft.com/office/officeart/2008/layout/PictureStrips"/>
    <dgm:cxn modelId="{6BB13E1A-AAB1-4908-86EB-421F16136CA2}" type="presParOf" srcId="{681B012E-F73C-4455-A4D2-E82B9A5BCC73}" destId="{F49E39B4-1A81-4E30-8085-A78545072255}" srcOrd="7" destOrd="0" presId="urn:microsoft.com/office/officeart/2008/layout/PictureStrips"/>
    <dgm:cxn modelId="{E6F477F3-B3E6-4D53-88FB-EB2C5BB4ECDA}" type="presParOf" srcId="{681B012E-F73C-4455-A4D2-E82B9A5BCC73}" destId="{91FC3207-CB2F-482B-9A09-2993AB27E60C}" srcOrd="8" destOrd="0" presId="urn:microsoft.com/office/officeart/2008/layout/PictureStrips"/>
    <dgm:cxn modelId="{8750DFC7-9BED-4B85-94FC-FF461015A99B}" type="presParOf" srcId="{91FC3207-CB2F-482B-9A09-2993AB27E60C}" destId="{2CB954A2-B2F6-4657-9F36-CDC436D2CC57}" srcOrd="0" destOrd="0" presId="urn:microsoft.com/office/officeart/2008/layout/PictureStrips"/>
    <dgm:cxn modelId="{3E3E5EA8-07F3-447C-8318-EA65DBFB3C9E}" type="presParOf" srcId="{91FC3207-CB2F-482B-9A09-2993AB27E60C}" destId="{1A3D7DF4-FC35-44A3-972A-547548AED9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64E65-35D7-465B-9D0C-A5B6787137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5420D-4678-4A06-AB25-59C0B8632545}">
      <dgm:prSet phldrT="[Текст]" custT="1"/>
      <dgm:spPr/>
      <dgm:t>
        <a:bodyPr/>
        <a:lstStyle/>
        <a:p>
          <a:r>
            <a:rPr lang="ru-RU" sz="2400" dirty="0">
              <a:latin typeface="Garamond" panose="02020404030301010803" pitchFamily="18" charset="0"/>
            </a:rPr>
            <a:t>Часть 1. </a:t>
          </a:r>
        </a:p>
        <a:p>
          <a:r>
            <a:rPr lang="ru-RU" sz="2400" dirty="0">
              <a:latin typeface="Garamond" panose="02020404030301010803" pitchFamily="18" charset="0"/>
            </a:rPr>
            <a:t>Презентация ПКО ООО «ОПОРА РОССИИ»</a:t>
          </a:r>
        </a:p>
      </dgm:t>
    </dgm:pt>
    <dgm:pt modelId="{BE1BD2F3-CABA-46F6-963A-DF2E332AD0E1}" type="parTrans" cxnId="{77252498-276E-471F-AA66-856B62FD0A91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72AC0E8A-46E5-4D64-AC2D-F10C599919AD}" type="sibTrans" cxnId="{77252498-276E-471F-AA66-856B62FD0A91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1E0C0A02-7DA1-4C13-8C58-DED9B6562CCA}">
      <dgm:prSet phldrT="[Текст]" custT="1"/>
      <dgm:spPr/>
      <dgm:t>
        <a:bodyPr/>
        <a:lstStyle/>
        <a:p>
          <a:r>
            <a:rPr lang="ru-RU" sz="2400" dirty="0">
              <a:latin typeface="Garamond" panose="02020404030301010803" pitchFamily="18" charset="0"/>
            </a:rPr>
            <a:t>Вступительное слово депутатов законодательного собрания Приморского края по округам</a:t>
          </a:r>
        </a:p>
      </dgm:t>
    </dgm:pt>
    <dgm:pt modelId="{57DCAAE7-566B-480E-AD63-87C523D9419B}" type="parTrans" cxnId="{49979268-EA5B-45D4-9044-F471217647FF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50383217-260D-45B4-91EF-5CAC082CCA5B}" type="sibTrans" cxnId="{49979268-EA5B-45D4-9044-F471217647FF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2C1202FD-0DFB-467D-BD4F-24B4AE035159}">
      <dgm:prSet phldrT="[Текст]" custT="1"/>
      <dgm:spPr/>
      <dgm:t>
        <a:bodyPr/>
        <a:lstStyle/>
        <a:p>
          <a:r>
            <a:rPr lang="ru-RU" sz="2400" dirty="0">
              <a:latin typeface="Garamond" panose="02020404030301010803" pitchFamily="18" charset="0"/>
            </a:rPr>
            <a:t>Часть 2.</a:t>
          </a:r>
        </a:p>
        <a:p>
          <a:r>
            <a:rPr lang="ru-RU" sz="2400" dirty="0">
              <a:latin typeface="Garamond" panose="02020404030301010803" pitchFamily="18" charset="0"/>
            </a:rPr>
            <a:t>Ответы на вопросы предпринимателей</a:t>
          </a:r>
        </a:p>
      </dgm:t>
    </dgm:pt>
    <dgm:pt modelId="{047A559E-0F08-424F-8B34-5494B85022D5}" type="parTrans" cxnId="{F6E47A5D-2AB0-463C-BD09-70101F1E62F5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36EE8716-38C3-4077-A9E9-900E49AF1459}" type="sibTrans" cxnId="{F6E47A5D-2AB0-463C-BD09-70101F1E62F5}">
      <dgm:prSet/>
      <dgm:spPr/>
      <dgm:t>
        <a:bodyPr/>
        <a:lstStyle/>
        <a:p>
          <a:endParaRPr lang="ru-RU" sz="4000">
            <a:latin typeface="Garamond" panose="02020404030301010803" pitchFamily="18" charset="0"/>
          </a:endParaRPr>
        </a:p>
      </dgm:t>
    </dgm:pt>
    <dgm:pt modelId="{6811D060-429B-414E-B2C1-9127CBE9E797}" type="pres">
      <dgm:prSet presAssocID="{56564E65-35D7-465B-9D0C-A5B6787137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8DF9D1-96A0-42B0-A9BE-DE0E2472B2D2}" type="pres">
      <dgm:prSet presAssocID="{B065420D-4678-4A06-AB25-59C0B8632545}" presName="thickLine" presStyleLbl="alignNode1" presStyleIdx="0" presStyleCnt="3"/>
      <dgm:spPr/>
    </dgm:pt>
    <dgm:pt modelId="{31EAB7C8-F9B1-4870-8F9B-E383386611C8}" type="pres">
      <dgm:prSet presAssocID="{B065420D-4678-4A06-AB25-59C0B8632545}" presName="horz1" presStyleCnt="0"/>
      <dgm:spPr/>
    </dgm:pt>
    <dgm:pt modelId="{5BF3DBFE-630E-4F4E-960D-D951CC2B19F7}" type="pres">
      <dgm:prSet presAssocID="{B065420D-4678-4A06-AB25-59C0B8632545}" presName="tx1" presStyleLbl="revTx" presStyleIdx="0" presStyleCnt="3"/>
      <dgm:spPr/>
      <dgm:t>
        <a:bodyPr/>
        <a:lstStyle/>
        <a:p>
          <a:endParaRPr lang="ru-RU"/>
        </a:p>
      </dgm:t>
    </dgm:pt>
    <dgm:pt modelId="{41F4809C-074B-4D7D-A497-E3425507FD18}" type="pres">
      <dgm:prSet presAssocID="{B065420D-4678-4A06-AB25-59C0B8632545}" presName="vert1" presStyleCnt="0"/>
      <dgm:spPr/>
    </dgm:pt>
    <dgm:pt modelId="{D906B2A1-9158-441F-BC2D-36A404D10DC4}" type="pres">
      <dgm:prSet presAssocID="{1E0C0A02-7DA1-4C13-8C58-DED9B6562CCA}" presName="thickLine" presStyleLbl="alignNode1" presStyleIdx="1" presStyleCnt="3"/>
      <dgm:spPr/>
    </dgm:pt>
    <dgm:pt modelId="{2E48A4FB-345D-421B-940D-C82C4078B4D5}" type="pres">
      <dgm:prSet presAssocID="{1E0C0A02-7DA1-4C13-8C58-DED9B6562CCA}" presName="horz1" presStyleCnt="0"/>
      <dgm:spPr/>
    </dgm:pt>
    <dgm:pt modelId="{CBA5CD64-F3CD-4B8A-8C06-5E6DE69027B3}" type="pres">
      <dgm:prSet presAssocID="{1E0C0A02-7DA1-4C13-8C58-DED9B6562CCA}" presName="tx1" presStyleLbl="revTx" presStyleIdx="1" presStyleCnt="3"/>
      <dgm:spPr/>
      <dgm:t>
        <a:bodyPr/>
        <a:lstStyle/>
        <a:p>
          <a:endParaRPr lang="ru-RU"/>
        </a:p>
      </dgm:t>
    </dgm:pt>
    <dgm:pt modelId="{E0A3412D-D71E-49C3-B202-53E280971378}" type="pres">
      <dgm:prSet presAssocID="{1E0C0A02-7DA1-4C13-8C58-DED9B6562CCA}" presName="vert1" presStyleCnt="0"/>
      <dgm:spPr/>
    </dgm:pt>
    <dgm:pt modelId="{74964D37-F760-4ED6-9E5C-6071BD40EE06}" type="pres">
      <dgm:prSet presAssocID="{2C1202FD-0DFB-467D-BD4F-24B4AE035159}" presName="thickLine" presStyleLbl="alignNode1" presStyleIdx="2" presStyleCnt="3"/>
      <dgm:spPr/>
    </dgm:pt>
    <dgm:pt modelId="{DCF51FFD-B7D7-4BAF-9421-12C3ACF75DA5}" type="pres">
      <dgm:prSet presAssocID="{2C1202FD-0DFB-467D-BD4F-24B4AE035159}" presName="horz1" presStyleCnt="0"/>
      <dgm:spPr/>
    </dgm:pt>
    <dgm:pt modelId="{CF580FFE-CF45-4314-AFE2-58E9F1762EB7}" type="pres">
      <dgm:prSet presAssocID="{2C1202FD-0DFB-467D-BD4F-24B4AE035159}" presName="tx1" presStyleLbl="revTx" presStyleIdx="2" presStyleCnt="3"/>
      <dgm:spPr/>
      <dgm:t>
        <a:bodyPr/>
        <a:lstStyle/>
        <a:p>
          <a:endParaRPr lang="ru-RU"/>
        </a:p>
      </dgm:t>
    </dgm:pt>
    <dgm:pt modelId="{F0717982-6A58-4C65-A1D0-ACC9C39B2960}" type="pres">
      <dgm:prSet presAssocID="{2C1202FD-0DFB-467D-BD4F-24B4AE035159}" presName="vert1" presStyleCnt="0"/>
      <dgm:spPr/>
    </dgm:pt>
  </dgm:ptLst>
  <dgm:cxnLst>
    <dgm:cxn modelId="{77252498-276E-471F-AA66-856B62FD0A91}" srcId="{56564E65-35D7-465B-9D0C-A5B67871370B}" destId="{B065420D-4678-4A06-AB25-59C0B8632545}" srcOrd="0" destOrd="0" parTransId="{BE1BD2F3-CABA-46F6-963A-DF2E332AD0E1}" sibTransId="{72AC0E8A-46E5-4D64-AC2D-F10C599919AD}"/>
    <dgm:cxn modelId="{EC09DDFC-C052-48AE-8B96-6329900AD829}" type="presOf" srcId="{56564E65-35D7-465B-9D0C-A5B67871370B}" destId="{6811D060-429B-414E-B2C1-9127CBE9E797}" srcOrd="0" destOrd="0" presId="urn:microsoft.com/office/officeart/2008/layout/LinedList"/>
    <dgm:cxn modelId="{2EBA2AA0-3C4A-433C-969B-1E40121E8904}" type="presOf" srcId="{2C1202FD-0DFB-467D-BD4F-24B4AE035159}" destId="{CF580FFE-CF45-4314-AFE2-58E9F1762EB7}" srcOrd="0" destOrd="0" presId="urn:microsoft.com/office/officeart/2008/layout/LinedList"/>
    <dgm:cxn modelId="{F6E47A5D-2AB0-463C-BD09-70101F1E62F5}" srcId="{56564E65-35D7-465B-9D0C-A5B67871370B}" destId="{2C1202FD-0DFB-467D-BD4F-24B4AE035159}" srcOrd="2" destOrd="0" parTransId="{047A559E-0F08-424F-8B34-5494B85022D5}" sibTransId="{36EE8716-38C3-4077-A9E9-900E49AF1459}"/>
    <dgm:cxn modelId="{429819F6-B17C-4CE5-A14B-1E8B563D8028}" type="presOf" srcId="{1E0C0A02-7DA1-4C13-8C58-DED9B6562CCA}" destId="{CBA5CD64-F3CD-4B8A-8C06-5E6DE69027B3}" srcOrd="0" destOrd="0" presId="urn:microsoft.com/office/officeart/2008/layout/LinedList"/>
    <dgm:cxn modelId="{CBE827BC-0482-4CA2-B5A3-8466C02760B6}" type="presOf" srcId="{B065420D-4678-4A06-AB25-59C0B8632545}" destId="{5BF3DBFE-630E-4F4E-960D-D951CC2B19F7}" srcOrd="0" destOrd="0" presId="urn:microsoft.com/office/officeart/2008/layout/LinedList"/>
    <dgm:cxn modelId="{49979268-EA5B-45D4-9044-F471217647FF}" srcId="{56564E65-35D7-465B-9D0C-A5B67871370B}" destId="{1E0C0A02-7DA1-4C13-8C58-DED9B6562CCA}" srcOrd="1" destOrd="0" parTransId="{57DCAAE7-566B-480E-AD63-87C523D9419B}" sibTransId="{50383217-260D-45B4-91EF-5CAC082CCA5B}"/>
    <dgm:cxn modelId="{170C4078-B1D6-4A1F-9F43-7DB870A62FAA}" type="presParOf" srcId="{6811D060-429B-414E-B2C1-9127CBE9E797}" destId="{2B8DF9D1-96A0-42B0-A9BE-DE0E2472B2D2}" srcOrd="0" destOrd="0" presId="urn:microsoft.com/office/officeart/2008/layout/LinedList"/>
    <dgm:cxn modelId="{ED9C392D-147C-4E18-B226-A1F5FB3EE849}" type="presParOf" srcId="{6811D060-429B-414E-B2C1-9127CBE9E797}" destId="{31EAB7C8-F9B1-4870-8F9B-E383386611C8}" srcOrd="1" destOrd="0" presId="urn:microsoft.com/office/officeart/2008/layout/LinedList"/>
    <dgm:cxn modelId="{FD589D22-6D62-4025-A70C-4AC5B011C306}" type="presParOf" srcId="{31EAB7C8-F9B1-4870-8F9B-E383386611C8}" destId="{5BF3DBFE-630E-4F4E-960D-D951CC2B19F7}" srcOrd="0" destOrd="0" presId="urn:microsoft.com/office/officeart/2008/layout/LinedList"/>
    <dgm:cxn modelId="{94B62B0E-2203-4779-8B6F-2D472EB78061}" type="presParOf" srcId="{31EAB7C8-F9B1-4870-8F9B-E383386611C8}" destId="{41F4809C-074B-4D7D-A497-E3425507FD18}" srcOrd="1" destOrd="0" presId="urn:microsoft.com/office/officeart/2008/layout/LinedList"/>
    <dgm:cxn modelId="{C520B2EC-A5D2-4161-91DC-F96245A3D1B7}" type="presParOf" srcId="{6811D060-429B-414E-B2C1-9127CBE9E797}" destId="{D906B2A1-9158-441F-BC2D-36A404D10DC4}" srcOrd="2" destOrd="0" presId="urn:microsoft.com/office/officeart/2008/layout/LinedList"/>
    <dgm:cxn modelId="{891B47E0-1301-421B-B05E-EB80BD378C16}" type="presParOf" srcId="{6811D060-429B-414E-B2C1-9127CBE9E797}" destId="{2E48A4FB-345D-421B-940D-C82C4078B4D5}" srcOrd="3" destOrd="0" presId="urn:microsoft.com/office/officeart/2008/layout/LinedList"/>
    <dgm:cxn modelId="{67C112B0-49BE-4F12-9CBC-1622C3063CC7}" type="presParOf" srcId="{2E48A4FB-345D-421B-940D-C82C4078B4D5}" destId="{CBA5CD64-F3CD-4B8A-8C06-5E6DE69027B3}" srcOrd="0" destOrd="0" presId="urn:microsoft.com/office/officeart/2008/layout/LinedList"/>
    <dgm:cxn modelId="{4FDF1933-BD43-4387-8B0B-E166493347FF}" type="presParOf" srcId="{2E48A4FB-345D-421B-940D-C82C4078B4D5}" destId="{E0A3412D-D71E-49C3-B202-53E280971378}" srcOrd="1" destOrd="0" presId="urn:microsoft.com/office/officeart/2008/layout/LinedList"/>
    <dgm:cxn modelId="{FED84014-D8D7-435B-8645-F8C0594D0B5F}" type="presParOf" srcId="{6811D060-429B-414E-B2C1-9127CBE9E797}" destId="{74964D37-F760-4ED6-9E5C-6071BD40EE06}" srcOrd="4" destOrd="0" presId="urn:microsoft.com/office/officeart/2008/layout/LinedList"/>
    <dgm:cxn modelId="{EA37D486-13DB-4FD3-BE89-8FA152849364}" type="presParOf" srcId="{6811D060-429B-414E-B2C1-9127CBE9E797}" destId="{DCF51FFD-B7D7-4BAF-9421-12C3ACF75DA5}" srcOrd="5" destOrd="0" presId="urn:microsoft.com/office/officeart/2008/layout/LinedList"/>
    <dgm:cxn modelId="{B35BDF2F-2A27-4B1C-9C75-0C3A0193D080}" type="presParOf" srcId="{DCF51FFD-B7D7-4BAF-9421-12C3ACF75DA5}" destId="{CF580FFE-CF45-4314-AFE2-58E9F1762EB7}" srcOrd="0" destOrd="0" presId="urn:microsoft.com/office/officeart/2008/layout/LinedList"/>
    <dgm:cxn modelId="{5EF02AE9-1803-462E-B529-3334662D6116}" type="presParOf" srcId="{DCF51FFD-B7D7-4BAF-9421-12C3ACF75DA5}" destId="{F0717982-6A58-4C65-A1D0-ACC9C39B2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0C02-F128-4AEE-A777-8410986236D9}">
      <dsp:nvSpPr>
        <dsp:cNvPr id="0" name=""/>
        <dsp:cNvSpPr/>
      </dsp:nvSpPr>
      <dsp:spPr>
        <a:xfrm>
          <a:off x="790374" y="44930"/>
          <a:ext cx="3469299" cy="1084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Garamond" panose="02020404030301010803" pitchFamily="18" charset="0"/>
            </a:rPr>
            <a:t>МЧС России</a:t>
          </a:r>
        </a:p>
      </dsp:txBody>
      <dsp:txXfrm>
        <a:off x="790374" y="44930"/>
        <a:ext cx="3469299" cy="1084156"/>
      </dsp:txXfrm>
    </dsp:sp>
    <dsp:sp modelId="{BA3FE90C-D8A0-4CA4-B80A-A15E081DB488}">
      <dsp:nvSpPr>
        <dsp:cNvPr id="0" name=""/>
        <dsp:cNvSpPr/>
      </dsp:nvSpPr>
      <dsp:spPr>
        <a:xfrm>
          <a:off x="441886" y="174270"/>
          <a:ext cx="903117" cy="82946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EF1CA-1AB0-4C6D-9BED-1DF76C3902FF}">
      <dsp:nvSpPr>
        <dsp:cNvPr id="0" name=""/>
        <dsp:cNvSpPr/>
      </dsp:nvSpPr>
      <dsp:spPr>
        <a:xfrm>
          <a:off x="4674500" y="59109"/>
          <a:ext cx="3469299" cy="1084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Garamond" panose="02020404030301010803" pitchFamily="18" charset="0"/>
            </a:rPr>
            <a:t>Федеральная налоговая служба</a:t>
          </a:r>
        </a:p>
      </dsp:txBody>
      <dsp:txXfrm>
        <a:off x="4674500" y="59109"/>
        <a:ext cx="3469299" cy="1084156"/>
      </dsp:txXfrm>
    </dsp:sp>
    <dsp:sp modelId="{3ECB0E91-290E-4C1A-BC14-5473C87F4375}">
      <dsp:nvSpPr>
        <dsp:cNvPr id="0" name=""/>
        <dsp:cNvSpPr/>
      </dsp:nvSpPr>
      <dsp:spPr>
        <a:xfrm>
          <a:off x="4292199" y="167024"/>
          <a:ext cx="997092" cy="8861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6AC64-5E30-4A29-92CB-9EF961838D6A}">
      <dsp:nvSpPr>
        <dsp:cNvPr id="0" name=""/>
        <dsp:cNvSpPr/>
      </dsp:nvSpPr>
      <dsp:spPr>
        <a:xfrm>
          <a:off x="766563" y="1300918"/>
          <a:ext cx="3469299" cy="1084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Garamond" panose="02020404030301010803" pitchFamily="18" charset="0"/>
            </a:rPr>
            <a:t>Роспотребнадзор</a:t>
          </a:r>
          <a:endParaRPr lang="ru-RU" sz="2000" kern="1200" dirty="0">
            <a:latin typeface="Garamond" panose="02020404030301010803" pitchFamily="18" charset="0"/>
          </a:endParaRPr>
        </a:p>
      </dsp:txBody>
      <dsp:txXfrm>
        <a:off x="766563" y="1300918"/>
        <a:ext cx="3469299" cy="1084156"/>
      </dsp:txXfrm>
    </dsp:sp>
    <dsp:sp modelId="{A6F31C34-9061-4191-B7F6-61F8764E878E}">
      <dsp:nvSpPr>
        <dsp:cNvPr id="0" name=""/>
        <dsp:cNvSpPr/>
      </dsp:nvSpPr>
      <dsp:spPr>
        <a:xfrm>
          <a:off x="374457" y="1386003"/>
          <a:ext cx="977133" cy="8923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09A1E-0F00-41B1-9065-E9FEACFA7F42}">
      <dsp:nvSpPr>
        <dsp:cNvPr id="0" name=""/>
        <dsp:cNvSpPr/>
      </dsp:nvSpPr>
      <dsp:spPr>
        <a:xfrm>
          <a:off x="4675995" y="1292411"/>
          <a:ext cx="3469299" cy="1084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3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Garamond" panose="02020404030301010803" pitchFamily="18" charset="0"/>
            </a:rPr>
            <a:t>Государственная инспекция труда</a:t>
          </a:r>
        </a:p>
      </dsp:txBody>
      <dsp:txXfrm>
        <a:off x="4675995" y="1292411"/>
        <a:ext cx="3469299" cy="1084156"/>
      </dsp:txXfrm>
    </dsp:sp>
    <dsp:sp modelId="{ECBDFB6F-2BCB-4A77-AFB6-875BBAB70008}">
      <dsp:nvSpPr>
        <dsp:cNvPr id="0" name=""/>
        <dsp:cNvSpPr/>
      </dsp:nvSpPr>
      <dsp:spPr>
        <a:xfrm>
          <a:off x="4288150" y="1428968"/>
          <a:ext cx="929056" cy="8582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954A2-B2F6-4657-9F36-CDC436D2CC57}">
      <dsp:nvSpPr>
        <dsp:cNvPr id="0" name=""/>
        <dsp:cNvSpPr/>
      </dsp:nvSpPr>
      <dsp:spPr>
        <a:xfrm>
          <a:off x="2755413" y="2534098"/>
          <a:ext cx="3469299" cy="1084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3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Garamond" panose="02020404030301010803" pitchFamily="18" charset="0"/>
            </a:rPr>
            <a:t>Депутаты законодательного собрания Приморского края по округам</a:t>
          </a:r>
        </a:p>
      </dsp:txBody>
      <dsp:txXfrm>
        <a:off x="2755413" y="2534098"/>
        <a:ext cx="3469299" cy="1084156"/>
      </dsp:txXfrm>
    </dsp:sp>
    <dsp:sp modelId="{1A3D7DF4-FC35-44A3-972A-547548AED905}">
      <dsp:nvSpPr>
        <dsp:cNvPr id="0" name=""/>
        <dsp:cNvSpPr/>
      </dsp:nvSpPr>
      <dsp:spPr>
        <a:xfrm>
          <a:off x="2273061" y="2671560"/>
          <a:ext cx="995021" cy="87506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DF9D1-96A0-42B0-A9BE-DE0E2472B2D2}">
      <dsp:nvSpPr>
        <dsp:cNvPr id="0" name=""/>
        <dsp:cNvSpPr/>
      </dsp:nvSpPr>
      <dsp:spPr>
        <a:xfrm>
          <a:off x="0" y="1578"/>
          <a:ext cx="8082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3DBFE-630E-4F4E-960D-D951CC2B19F7}">
      <dsp:nvSpPr>
        <dsp:cNvPr id="0" name=""/>
        <dsp:cNvSpPr/>
      </dsp:nvSpPr>
      <dsp:spPr>
        <a:xfrm>
          <a:off x="0" y="1578"/>
          <a:ext cx="8082516" cy="1076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aramond" panose="02020404030301010803" pitchFamily="18" charset="0"/>
            </a:rPr>
            <a:t>Часть 1.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aramond" panose="02020404030301010803" pitchFamily="18" charset="0"/>
            </a:rPr>
            <a:t>Презентация ПКО ООО «ОПОРА РОССИИ»</a:t>
          </a:r>
        </a:p>
      </dsp:txBody>
      <dsp:txXfrm>
        <a:off x="0" y="1578"/>
        <a:ext cx="8082516" cy="1076381"/>
      </dsp:txXfrm>
    </dsp:sp>
    <dsp:sp modelId="{D906B2A1-9158-441F-BC2D-36A404D10DC4}">
      <dsp:nvSpPr>
        <dsp:cNvPr id="0" name=""/>
        <dsp:cNvSpPr/>
      </dsp:nvSpPr>
      <dsp:spPr>
        <a:xfrm>
          <a:off x="0" y="1077959"/>
          <a:ext cx="8082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5CD64-F3CD-4B8A-8C06-5E6DE69027B3}">
      <dsp:nvSpPr>
        <dsp:cNvPr id="0" name=""/>
        <dsp:cNvSpPr/>
      </dsp:nvSpPr>
      <dsp:spPr>
        <a:xfrm>
          <a:off x="0" y="1077959"/>
          <a:ext cx="8082516" cy="1076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aramond" panose="02020404030301010803" pitchFamily="18" charset="0"/>
            </a:rPr>
            <a:t>Вступительное слово депутатов законодательного собрания Приморского края по округам</a:t>
          </a:r>
        </a:p>
      </dsp:txBody>
      <dsp:txXfrm>
        <a:off x="0" y="1077959"/>
        <a:ext cx="8082516" cy="1076381"/>
      </dsp:txXfrm>
    </dsp:sp>
    <dsp:sp modelId="{74964D37-F760-4ED6-9E5C-6071BD40EE06}">
      <dsp:nvSpPr>
        <dsp:cNvPr id="0" name=""/>
        <dsp:cNvSpPr/>
      </dsp:nvSpPr>
      <dsp:spPr>
        <a:xfrm>
          <a:off x="0" y="2154340"/>
          <a:ext cx="80825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80FFE-CF45-4314-AFE2-58E9F1762EB7}">
      <dsp:nvSpPr>
        <dsp:cNvPr id="0" name=""/>
        <dsp:cNvSpPr/>
      </dsp:nvSpPr>
      <dsp:spPr>
        <a:xfrm>
          <a:off x="0" y="2154340"/>
          <a:ext cx="8082516" cy="1076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aramond" panose="02020404030301010803" pitchFamily="18" charset="0"/>
            </a:rPr>
            <a:t>Часть 2.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Garamond" panose="02020404030301010803" pitchFamily="18" charset="0"/>
            </a:rPr>
            <a:t>Ответы на вопросы предпринимателей</a:t>
          </a:r>
        </a:p>
      </dsp:txBody>
      <dsp:txXfrm>
        <a:off x="0" y="2154340"/>
        <a:ext cx="8082516" cy="107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EDF94-2A6A-4D05-8060-F83F17FD5C90}" type="datetimeFigureOut">
              <a:rPr lang="ru-RU"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68C8-3AA8-4C3F-896B-E211A184829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8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68C8-3AA8-4C3F-896B-E211A1848295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68C8-3AA8-4C3F-896B-E211A1848295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7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68C8-3AA8-4C3F-896B-E211A1848295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0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4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1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2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3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8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8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8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6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6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1B3902-61AC-42FF-B835-2FD7D47DFE35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419B69-A770-4724-B113-5A76C5A73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8517" y="1348662"/>
            <a:ext cx="9202171" cy="3290888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Garamond" panose="02020404030301010803" pitchFamily="18" charset="0"/>
              </a:rPr>
              <a:t>ОПОРА БИЗНЕСА</a:t>
            </a:r>
            <a:br>
              <a:rPr lang="ru-RU" sz="7200" dirty="0">
                <a:latin typeface="Garamond" panose="02020404030301010803" pitchFamily="18" charset="0"/>
              </a:rPr>
            </a:br>
            <a:endParaRPr lang="ru-RU" sz="7200" dirty="0">
              <a:latin typeface="Garamond" panose="020204040303010108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67" y="0"/>
            <a:ext cx="6670184" cy="14241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4921808" y="4918414"/>
            <a:ext cx="7122809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ru-RU" sz="2800" dirty="0">
                <a:latin typeface="Garamond" charset="0"/>
              </a:rPr>
              <a:t>В рамках реализации проекта «ОПОРА 300» </a:t>
            </a:r>
          </a:p>
          <a:p>
            <a:pPr algn="r"/>
            <a:r>
              <a:rPr lang="ru-RU" sz="2800" dirty="0">
                <a:latin typeface="Garamond" charset="0"/>
              </a:rPr>
              <a:t>заместителя председателя </a:t>
            </a:r>
          </a:p>
          <a:p>
            <a:pPr algn="r"/>
            <a:r>
              <a:rPr lang="ru-RU" sz="2800" dirty="0">
                <a:latin typeface="Garamond" charset="0"/>
              </a:rPr>
              <a:t>ПКО ООО «ОПОРА РОССИИ» </a:t>
            </a:r>
          </a:p>
          <a:p>
            <a:pPr algn="r"/>
            <a:r>
              <a:rPr lang="ru-RU" sz="2800" dirty="0">
                <a:latin typeface="Garamond" charset="0"/>
              </a:rPr>
              <a:t>Бутенко Л.А.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907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787" y="688950"/>
            <a:ext cx="9801815" cy="12760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Планируемые участники-представители контрольно-надзорных органов*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63646729"/>
              </p:ext>
            </p:extLst>
          </p:nvPr>
        </p:nvGraphicFramePr>
        <p:xfrm>
          <a:off x="1647935" y="1964968"/>
          <a:ext cx="8717517" cy="364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48270" y="6211669"/>
            <a:ext cx="964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*Выбор участвующих контрольно-надзорных органов обусловлен частым взаимодействием предпринимателей с данными структурами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0"/>
            <a:ext cx="3278398" cy="6999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248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070" y="551823"/>
            <a:ext cx="10018713" cy="1162896"/>
          </a:xfrm>
        </p:spPr>
        <p:txBody>
          <a:bodyPr>
            <a:norm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Регламент проведения выездных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29008"/>
              </p:ext>
            </p:extLst>
          </p:nvPr>
        </p:nvGraphicFramePr>
        <p:xfrm>
          <a:off x="1422992" y="1501608"/>
          <a:ext cx="8082516" cy="32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0"/>
            <a:ext cx="3278398" cy="6999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13" y="3203066"/>
            <a:ext cx="3498730" cy="233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93" y="4733908"/>
            <a:ext cx="2869002" cy="191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3" y="4733909"/>
            <a:ext cx="2867602" cy="191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96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43271"/>
            <a:ext cx="10018713" cy="105794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ramond" panose="02020404030301010803" pitchFamily="18" charset="0"/>
              </a:rPr>
              <a:t>Даты проведения круглых столов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март 2016 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97005"/>
              </p:ext>
            </p:extLst>
          </p:nvPr>
        </p:nvGraphicFramePr>
        <p:xfrm>
          <a:off x="2878598" y="1860699"/>
          <a:ext cx="7230139" cy="45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89">
                  <a:extLst>
                    <a:ext uri="{9D8B030D-6E8A-4147-A177-3AD203B41FA5}">
                      <a16:colId xmlns:a16="http://schemas.microsoft.com/office/drawing/2014/main" xmlns="" val="3062872563"/>
                    </a:ext>
                  </a:extLst>
                </a:gridCol>
                <a:gridCol w="1445853">
                  <a:extLst>
                    <a:ext uri="{9D8B030D-6E8A-4147-A177-3AD203B41FA5}">
                      <a16:colId xmlns:a16="http://schemas.microsoft.com/office/drawing/2014/main" xmlns="" val="1182483442"/>
                    </a:ext>
                  </a:extLst>
                </a:gridCol>
                <a:gridCol w="4256397">
                  <a:extLst>
                    <a:ext uri="{9D8B030D-6E8A-4147-A177-3AD203B41FA5}">
                      <a16:colId xmlns:a16="http://schemas.microsoft.com/office/drawing/2014/main" xmlns="" val="4220383233"/>
                    </a:ext>
                  </a:extLst>
                </a:gridCol>
              </a:tblGrid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Дата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Время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Населенный пункт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6647979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21.03.16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Garamond" panose="02020404030301010803" pitchFamily="18" charset="0"/>
                        </a:rPr>
                        <a:t>Лучегорск</a:t>
                      </a:r>
                      <a:endParaRPr lang="ru-RU" sz="2000" dirty="0">
                        <a:latin typeface="Garamond" panose="02020404030301010803" pitchFamily="18" charset="0"/>
                      </a:endParaRP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796381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21.03.16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Дальнереченск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69097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22.03.16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Новопокровка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3615316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22.03.16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Лесозаводск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686610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23.03.16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Кировский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2587507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23.03.16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Спасск-Дальний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7942726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24.03.16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11:00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Яковлевка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9303198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24.03.16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Арсеньев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2148414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25.03.16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Анучино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3725654"/>
                  </a:ext>
                </a:extLst>
              </a:tr>
              <a:tr h="4127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25.03.16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15:00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aramond" panose="02020404030301010803" pitchFamily="18" charset="0"/>
                        </a:rPr>
                        <a:t>Михайловка</a:t>
                      </a:r>
                    </a:p>
                  </a:txBody>
                  <a:tcPr marL="87119" marR="871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19125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0"/>
            <a:ext cx="3278398" cy="6999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7464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92" y="707469"/>
            <a:ext cx="10018713" cy="1493875"/>
          </a:xfrm>
        </p:spPr>
        <p:txBody>
          <a:bodyPr>
            <a:norm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Планируемые результаты реализации проекта </a:t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>«ОПОРА БИЗНЕСА»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26840" y="2658138"/>
            <a:ext cx="10018713" cy="40616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Получение </a:t>
            </a:r>
            <a:r>
              <a:rPr lang="ru-RU" dirty="0">
                <a:latin typeface="Garamond" panose="02020404030301010803" pitchFamily="18" charset="0"/>
              </a:rPr>
              <a:t>и дальнейший анализ информации о наиболее актуальных для предпринимателей проблемах, возникающих во время ведения предпринимательской деятельности</a:t>
            </a:r>
          </a:p>
          <a:p>
            <a:r>
              <a:rPr lang="ru-RU" dirty="0">
                <a:latin typeface="Garamond" panose="02020404030301010803" pitchFamily="18" charset="0"/>
              </a:rPr>
              <a:t>Подготовка на основе полученной информации итогового отчета для контрольно-надзорных органов, органов местного самоуправления и Администрации Приморского края</a:t>
            </a:r>
          </a:p>
          <a:p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0"/>
            <a:ext cx="3278398" cy="69996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27484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</TotalTime>
  <Words>165</Words>
  <Application>Microsoft Office PowerPoint</Application>
  <PresentationFormat>Произвольный</PresentationFormat>
  <Paragraphs>58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Параллакс</vt:lpstr>
      <vt:lpstr>ОПОРА БИЗНЕСА </vt:lpstr>
      <vt:lpstr>Планируемые участники-представители контрольно-надзорных органов*</vt:lpstr>
      <vt:lpstr>Регламент проведения выездных мероприятий</vt:lpstr>
      <vt:lpstr>Даты проведения круглых столов  март 2016 г.</vt:lpstr>
      <vt:lpstr>Планируемые результаты реализации проекта  «ОПОРА БИЗНЕСА»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«ОПОРА БИЗНЕСА» в рамках реализации программы «ОПОРА 300»</dc:title>
  <dc:creator>Лариса Бутенко</dc:creator>
  <cp:lastModifiedBy>Алексей</cp:lastModifiedBy>
  <cp:revision>35</cp:revision>
  <cp:lastPrinted>2016-02-20T07:17:47Z</cp:lastPrinted>
  <dcterms:created xsi:type="dcterms:W3CDTF">2016-02-20T03:46:08Z</dcterms:created>
  <dcterms:modified xsi:type="dcterms:W3CDTF">2016-03-03T06:35:17Z</dcterms:modified>
</cp:coreProperties>
</file>