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3EF0573-C603-4CA9-8A74-6A9C608B7EDF}">
          <p14:sldIdLst>
            <p14:sldId id="256"/>
          </p14:sldIdLst>
        </p14:section>
        <p14:section name="Раздел без заголовка" id="{E79BB066-F241-4434-A150-D50F7635D5A1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46" autoAdjust="0"/>
    <p:restoredTop sz="94610" autoAdjust="0"/>
  </p:normalViewPr>
  <p:slideViewPr>
    <p:cSldViewPr>
      <p:cViewPr>
        <p:scale>
          <a:sx n="166" d="100"/>
          <a:sy n="166" d="100"/>
        </p:scale>
        <p:origin x="-1488" y="64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04800"/>
            <a:ext cx="6521958" cy="804672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138617"/>
            <a:ext cx="6542532" cy="177544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133600"/>
            <a:ext cx="5829300" cy="237347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4741334"/>
            <a:ext cx="4800600" cy="1964267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544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30401"/>
            <a:ext cx="1543050" cy="5983111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30400"/>
            <a:ext cx="4514850" cy="5983112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1966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529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914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7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7153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949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901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430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645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50066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3772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7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596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04800"/>
            <a:ext cx="6521958" cy="6315456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5604789"/>
            <a:ext cx="2157322" cy="95203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433720"/>
            <a:ext cx="4158386" cy="113351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6" y="5450083"/>
            <a:ext cx="4100985" cy="103236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7" y="5432233"/>
            <a:ext cx="2481000" cy="868732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411407"/>
            <a:ext cx="6542532" cy="1773165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284747"/>
            <a:ext cx="5829300" cy="2032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1916598"/>
            <a:ext cx="4813301" cy="125306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572256"/>
            <a:ext cx="2866644" cy="459638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572256"/>
            <a:ext cx="2866644" cy="459638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570819"/>
            <a:ext cx="2866644" cy="853016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4572001"/>
            <a:ext cx="2865041" cy="359621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570817"/>
            <a:ext cx="2866644" cy="853016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572001"/>
            <a:ext cx="2866644" cy="359621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3165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775201"/>
            <a:ext cx="2514600" cy="2540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544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048000"/>
            <a:ext cx="2514600" cy="167030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2" y="2438400"/>
            <a:ext cx="2928057" cy="508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04800"/>
            <a:ext cx="6521958" cy="804672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138617"/>
            <a:ext cx="6542532" cy="177544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51556"/>
            <a:ext cx="2859484" cy="3239912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3714045"/>
            <a:ext cx="2863850" cy="322862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828800"/>
            <a:ext cx="2674620" cy="390144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04800"/>
            <a:ext cx="6521958" cy="329184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239239"/>
            <a:ext cx="6542532" cy="177316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51104"/>
            <a:ext cx="6172200" cy="1670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8333553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8333553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8333552"/>
            <a:ext cx="87137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567289"/>
            <a:ext cx="5556250" cy="4600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6A963-E8A0-49A3-B8CD-97595C801BF8}" type="datetimeFigureOut">
              <a:rPr lang="ru-RU" smtClean="0"/>
              <a:pPr/>
              <a:t>30.06.2020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CC719-F107-4D0A-A678-56C02608C0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3945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2656" y="311736"/>
            <a:ext cx="6120680" cy="1104123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sz="1800" b="1" dirty="0" smtClean="0"/>
              <a:t>Денежная выплата  </a:t>
            </a:r>
            <a:r>
              <a:rPr lang="ru-RU" sz="1800" b="1" dirty="0"/>
              <a:t>льготным </a:t>
            </a:r>
            <a:r>
              <a:rPr lang="ru-RU" sz="1800" b="1" dirty="0" smtClean="0"/>
              <a:t>категориям </a:t>
            </a:r>
            <a:br>
              <a:rPr lang="ru-RU" sz="1800" b="1" dirty="0" smtClean="0"/>
            </a:br>
            <a:r>
              <a:rPr lang="ru-RU" sz="1800" b="1" dirty="0" smtClean="0"/>
              <a:t>граждан, старше 70 лет, на </a:t>
            </a:r>
            <a:r>
              <a:rPr lang="ru-RU" sz="1800" b="1" dirty="0"/>
              <a:t>проезд </a:t>
            </a:r>
            <a:r>
              <a:rPr lang="ru-RU" sz="1800" b="1" dirty="0" smtClean="0"/>
              <a:t>в</a:t>
            </a:r>
            <a:br>
              <a:rPr lang="ru-RU" sz="1800" b="1" dirty="0" smtClean="0"/>
            </a:br>
            <a:r>
              <a:rPr lang="ru-RU" sz="1800" b="1" dirty="0" smtClean="0"/>
              <a:t> городском транспорте по карте «</a:t>
            </a:r>
            <a:r>
              <a:rPr lang="ru-RU" sz="1800" b="1" dirty="0" err="1" smtClean="0"/>
              <a:t>Приморец</a:t>
            </a:r>
            <a:r>
              <a:rPr lang="ru-RU" sz="1800" b="1" dirty="0" smtClean="0"/>
              <a:t>»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2656" y="1403648"/>
            <a:ext cx="6192688" cy="7548629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Где получить карту «</a:t>
            </a:r>
            <a:r>
              <a:rPr lang="ru-RU" sz="1500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Приморец</a:t>
            </a: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»?</a:t>
            </a:r>
            <a:r>
              <a:rPr lang="ru-RU" sz="15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одном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банков: «</a:t>
            </a:r>
            <a:r>
              <a:rPr lang="ru-RU" sz="1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Примсоцбанк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«Азиатско-Тихоокеанский банк», «Почта Банк», «</a:t>
            </a:r>
            <a:r>
              <a:rPr lang="ru-RU" sz="1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Россельхозбанк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«Сбербанк», «Банк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Приморье» (с паспортом, льготным удостоверением или справкой и  СНИЛС).  </a:t>
            </a:r>
            <a:endParaRPr lang="ru-RU" sz="15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Кому предоставляется выплата на проезд по карте?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Льготным категориям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граждан</a:t>
            </a:r>
            <a: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старше 70 лет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(ветераны, инвалиды, «дети войны», труженики тыла). </a:t>
            </a:r>
          </a:p>
          <a:p>
            <a:pPr algn="just">
              <a:spcBef>
                <a:spcPts val="0"/>
              </a:spcBef>
            </a:pP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какого времени назначается?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первого числа месяца, следующего за месяцем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обращения, но не ранее 1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июля 2020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года.</a:t>
            </a:r>
            <a:endParaRPr lang="ru-RU" sz="1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Где можно использовать? 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Оплачивая проезд </a:t>
            </a: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городском транспорте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(автобусы, троллейбусы, трамваи, фуникулер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подключенном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системе учета  безналичной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оплаты 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проезда.</a:t>
            </a:r>
            <a:endParaRPr lang="ru-RU" sz="15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Размер выплаты?</a:t>
            </a:r>
            <a:r>
              <a:rPr lang="ru-RU" sz="15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100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% стоимости проезда в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городском транспорте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но не более </a:t>
            </a: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300 рублей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месяц. В случае если поездки не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совершались,  карта «</a:t>
            </a:r>
            <a:r>
              <a:rPr lang="ru-RU" sz="1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Приморец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пополняться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будет, до поступления сведений о совершении поездок. </a:t>
            </a:r>
          </a:p>
          <a:p>
            <a:pPr algn="just">
              <a:spcBef>
                <a:spcPts val="0"/>
              </a:spcBef>
            </a:pP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какой срок предоставляется?</a:t>
            </a:r>
            <a:r>
              <a:rPr lang="ru-RU" sz="15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Денежная выплата на проезд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 карте «</a:t>
            </a:r>
            <a:r>
              <a:rPr lang="ru-RU" sz="1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Приморец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назначается бессрочно (за исключением установления инвалидности на определенный срок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endParaRPr lang="ru-RU" sz="15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получить?</a:t>
            </a:r>
            <a:r>
              <a:rPr lang="ru-RU" sz="15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получения денежной выплаты на проезд по карте «</a:t>
            </a:r>
            <a:r>
              <a:rPr lang="ru-RU" sz="1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Приморец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необходимо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получении карты в банке  </a:t>
            </a:r>
            <a: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заполнить дополнительное заявление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получение денежной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выплаты,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указав в нем 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сведения о номере и лицевом счете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карты. </a:t>
            </a:r>
          </a:p>
          <a:p>
            <a:pPr algn="just">
              <a:spcBef>
                <a:spcPts val="0"/>
              </a:spcBef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Вы уже имеете карту «</a:t>
            </a:r>
            <a:r>
              <a:rPr lang="ru-RU" sz="1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Приморец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но при ее получении не писали заявление на получение денежной выплаты, Вам необходимо обратиться в МФЦ с паспортом или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подать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заявление через 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социальный портал КГКУ «Центр социальной поддержки населения Приморского края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://</a:t>
            </a:r>
            <a:r>
              <a:rPr lang="en-US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www</a:t>
            </a:r>
            <a: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socportal</a:t>
            </a:r>
            <a: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primorsky</a:t>
            </a:r>
            <a: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en-US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оформлении заявления необходимо предоставить документ, содержащий 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сведения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номере и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лицевом счете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карты.</a:t>
            </a:r>
          </a:p>
          <a:p>
            <a:pPr algn="just">
              <a:spcBef>
                <a:spcPts val="0"/>
              </a:spcBef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 </a:t>
            </a:r>
          </a:p>
          <a:p>
            <a:pPr algn="just"/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кар"/>
          <p:cNvPicPr>
            <a:picLocks noChangeArrowheads="1"/>
          </p:cNvPicPr>
          <p:nvPr/>
        </p:nvPicPr>
        <p:blipFill>
          <a:blip r:embed="rId2" cstate="print">
            <a:lum contrast="20000"/>
          </a:blip>
          <a:srcRect/>
          <a:stretch>
            <a:fillRect/>
          </a:stretch>
        </p:blipFill>
        <p:spPr bwMode="auto">
          <a:xfrm>
            <a:off x="620688" y="611560"/>
            <a:ext cx="648072" cy="72008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76" y="395536"/>
            <a:ext cx="1692188" cy="1079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3010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2656" y="311736"/>
            <a:ext cx="6120680" cy="1104123"/>
          </a:xfrm>
        </p:spPr>
        <p:txBody>
          <a:bodyPr>
            <a:normAutofit fontScale="90000"/>
          </a:bodyPr>
          <a:lstStyle/>
          <a:p>
            <a:pPr algn="r"/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/>
              <a:t>Денежная выплата  льготным категориям 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>граждан</a:t>
            </a:r>
            <a:r>
              <a:rPr lang="ru-RU" sz="1800" b="1" dirty="0"/>
              <a:t>, старше 70 лет, на проезд </a:t>
            </a:r>
            <a:r>
              <a:rPr lang="ru-RU" sz="1800" b="1"/>
              <a:t>в </a:t>
            </a:r>
            <a:r>
              <a:rPr lang="ru-RU" sz="1800" b="1" smtClean="0"/>
              <a:t/>
            </a:r>
            <a:br>
              <a:rPr lang="ru-RU" sz="1800" b="1" smtClean="0"/>
            </a:br>
            <a:r>
              <a:rPr lang="ru-RU" sz="1800" b="1" smtClean="0"/>
              <a:t>городском транспорте </a:t>
            </a:r>
            <a:r>
              <a:rPr lang="ru-RU" sz="1800" b="1" dirty="0"/>
              <a:t>по карте «</a:t>
            </a:r>
            <a:r>
              <a:rPr lang="ru-RU" sz="1800" b="1" dirty="0" err="1"/>
              <a:t>Приморец</a:t>
            </a:r>
            <a:r>
              <a:rPr lang="ru-RU" sz="1800" b="1" dirty="0"/>
              <a:t>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2656" y="1403648"/>
            <a:ext cx="6192688" cy="7548629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получить карту «</a:t>
            </a:r>
            <a:r>
              <a:rPr lang="ru-RU" sz="1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Приморец</a:t>
            </a: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»? 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одном из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банков: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Примсоцбанк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«Азиатско-Тихоокеанский банк», «Почта Банк», «</a:t>
            </a:r>
            <a:r>
              <a:rPr lang="ru-RU" sz="1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Россельхозбанк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«Сбербанк», «Банк Приморье» (с паспортом, льготным удостоверением или справкой и  СНИЛС).  </a:t>
            </a:r>
            <a:endParaRPr lang="ru-RU" sz="15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Кому предоставляется выплата на проезд по карте?</a:t>
            </a:r>
            <a:r>
              <a:rPr lang="ru-RU" sz="15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Льготным категориям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граждан </a:t>
            </a: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старше 70 лет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(ветераны, инвалиды, «дети войны», труженики тыла). </a:t>
            </a:r>
          </a:p>
          <a:p>
            <a:pPr algn="just">
              <a:spcBef>
                <a:spcPts val="0"/>
              </a:spcBef>
            </a:pP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какого времени назначается?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первого числа месяца, следующего за месяцем обращения, но не ранее 1 июля 2020 года.</a:t>
            </a:r>
          </a:p>
          <a:p>
            <a:pPr algn="just">
              <a:spcBef>
                <a:spcPts val="0"/>
              </a:spcBef>
            </a:pP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Где можно использовать? 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Оплачивая проезд </a:t>
            </a: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городском транспорте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(автобусы, троллейбусы, трамваи, фуникулер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подключенном к системе учета  безналичной оплаты  проезда.  </a:t>
            </a:r>
            <a:endParaRPr lang="ru-RU" sz="15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Размер выплаты? 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100 % стоимости проезда в  городском транспорте, но не более </a:t>
            </a: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300 рублей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месяц. В случае если поездки не совершались,  карта «</a:t>
            </a:r>
            <a:r>
              <a:rPr lang="ru-RU" sz="1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Приморец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пополняться не будет, до поступления сведений о совершении поездок. </a:t>
            </a:r>
          </a:p>
          <a:p>
            <a:pPr algn="just">
              <a:spcBef>
                <a:spcPts val="0"/>
              </a:spcBef>
            </a:pP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какой срок предоставляется?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Денежная выплата на проезд по  карте «</a:t>
            </a:r>
            <a:r>
              <a:rPr lang="ru-RU" sz="1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Приморец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назначается бессрочно (за исключением установления инвалидности на определенный срок). </a:t>
            </a:r>
            <a:endParaRPr lang="ru-RU" sz="15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получить?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получения денежной выплаты на проезд по карте «</a:t>
            </a:r>
            <a:r>
              <a:rPr lang="ru-RU" sz="1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Приморец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 необходимо при получении карты в банке  </a:t>
            </a: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заполнить дополнительное заявление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получение денежной выплаты, указав в нем  сведения о номере и лицевом счете карты. </a:t>
            </a:r>
          </a:p>
          <a:p>
            <a:pPr algn="just">
              <a:spcBef>
                <a:spcPts val="0"/>
              </a:spcBef>
            </a:pP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Вы уже имеете карту «</a:t>
            </a:r>
            <a:r>
              <a:rPr lang="ru-RU" sz="1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Приморец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но при ее получении не писали заявление на получение денежной выплаты, Вам необходимо обратиться в МФЦ с паспортом или подать заявление через  социальный портал КГКУ «Центр социальной поддержки населения Приморского края» </a:t>
            </a: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://</a:t>
            </a:r>
            <a:r>
              <a:rPr lang="en-US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www</a:t>
            </a: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socportal</a:t>
            </a: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primorsky</a:t>
            </a: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en-US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оформлении заявления необходимо предоставить документ, содержащий  сведения о номере и лицевом счете карты.</a:t>
            </a:r>
          </a:p>
          <a:p>
            <a:pPr algn="just"/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 </a:t>
            </a:r>
          </a:p>
          <a:p>
            <a:pPr algn="just"/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76" y="323528"/>
            <a:ext cx="1692188" cy="1151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26005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</TotalTime>
  <Words>589</Words>
  <Application>Microsoft Office PowerPoint</Application>
  <PresentationFormat>Экран (4:3)</PresentationFormat>
  <Paragraphs>43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Волна</vt:lpstr>
      <vt:lpstr>Тема Office</vt:lpstr>
      <vt:lpstr>           Денежная выплата  льготным категориям  граждан, старше 70 лет, на проезд в  городском транспорте по карте «Приморец»</vt:lpstr>
      <vt:lpstr> Денежная выплата  льготным категориям  граждан, старше 70 лет, на проезд в  городском транспорте по карте «Приморец»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ЕЖЕМЕСЯЧНАЯ ВЫПЛАТА  ПРИ РОЖДЕНИИ ТРЕТЬЕГО РЕБЕНКА ИЛИ ПОСЛЕДУЮЩИХ ДЕТЕЙ</dc:title>
  <dc:creator>Цымбалюк Елена Вячеславовна</dc:creator>
  <cp:lastModifiedBy>Бичева Маргарита Васильевна</cp:lastModifiedBy>
  <cp:revision>66</cp:revision>
  <cp:lastPrinted>2020-06-18T02:30:29Z</cp:lastPrinted>
  <dcterms:created xsi:type="dcterms:W3CDTF">2013-08-05T01:28:26Z</dcterms:created>
  <dcterms:modified xsi:type="dcterms:W3CDTF">2020-06-29T23:24:29Z</dcterms:modified>
</cp:coreProperties>
</file>