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3EF0573-C603-4CA9-8A74-6A9C608B7EDF}">
          <p14:sldIdLst>
            <p14:sldId id="256"/>
          </p14:sldIdLst>
        </p14:section>
        <p14:section name="Раздел без заголовка" id="{E79BB066-F241-4434-A150-D50F7635D5A1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6" autoAdjust="0"/>
    <p:restoredTop sz="94610" autoAdjust="0"/>
  </p:normalViewPr>
  <p:slideViewPr>
    <p:cSldViewPr>
      <p:cViewPr>
        <p:scale>
          <a:sx n="166" d="100"/>
          <a:sy n="166" d="100"/>
        </p:scale>
        <p:origin x="-1488" y="6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196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2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914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715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4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01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430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4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06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377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9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A963-E8A0-49A3-B8CD-97595C801BF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94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656" y="311736"/>
            <a:ext cx="6120680" cy="1104123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1800" b="1" dirty="0" smtClean="0"/>
              <a:t>Денежная выплата  </a:t>
            </a:r>
            <a:r>
              <a:rPr lang="ru-RU" sz="1800" b="1" dirty="0"/>
              <a:t>льготным </a:t>
            </a:r>
            <a:r>
              <a:rPr lang="ru-RU" sz="1800" b="1" dirty="0" smtClean="0"/>
              <a:t>категориям </a:t>
            </a:r>
            <a:br>
              <a:rPr lang="ru-RU" sz="1800" b="1" dirty="0" smtClean="0"/>
            </a:br>
            <a:r>
              <a:rPr lang="ru-RU" sz="1800" b="1" dirty="0" smtClean="0"/>
              <a:t>граждан, старше 70 лет, на </a:t>
            </a:r>
            <a:r>
              <a:rPr lang="ru-RU" sz="1800" b="1" dirty="0"/>
              <a:t>проезд </a:t>
            </a:r>
            <a:r>
              <a:rPr lang="ru-RU" sz="1800" b="1" dirty="0" smtClean="0"/>
              <a:t>в</a:t>
            </a:r>
            <a:br>
              <a:rPr lang="ru-RU" sz="1800" b="1" dirty="0" smtClean="0"/>
            </a:br>
            <a:r>
              <a:rPr lang="ru-RU" sz="1800" b="1" dirty="0" smtClean="0"/>
              <a:t> городском транспорте по карте «</a:t>
            </a:r>
            <a:r>
              <a:rPr lang="ru-RU" sz="1800" b="1" dirty="0" err="1" smtClean="0"/>
              <a:t>Приморец</a:t>
            </a:r>
            <a:r>
              <a:rPr lang="ru-RU" sz="1800" b="1" dirty="0" smtClean="0"/>
              <a:t>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656" y="1403648"/>
            <a:ext cx="6192688" cy="754862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получить карту «</a:t>
            </a:r>
            <a:r>
              <a:rPr lang="ru-RU" sz="15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»?</a:t>
            </a:r>
            <a:r>
              <a:rPr lang="ru-RU" sz="1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одном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банков: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Примсоцбанк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«Азиатско-Тихоокеанский банк», «Почта Банк»,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Россельхозбанк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«Сбербанк», «Банк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Приморье» (с паспортом, льготным удостоверением или справкой и  СНИЛС).  </a:t>
            </a:r>
            <a:endParaRPr lang="ru-RU" sz="1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 предоставляется выплата на проезд по карте?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Льготным категориям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старше 70 лет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(ветераны, инвалиды, «дети войны», труженики тыла). </a:t>
            </a: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какого времени назначается?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первого числа месяца, следующего за месяцем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обращения, но не ранее 1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июля 2020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можно использовать? 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Оплачивая проезд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городском транспорте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(автобусы, троллейбусы, трамваи, фуникулер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подключенном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системе учета  безналичной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оплаты 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проезда.</a:t>
            </a:r>
            <a:endParaRPr lang="ru-RU" sz="1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Размер выплаты?</a:t>
            </a:r>
            <a:r>
              <a:rPr lang="ru-RU" sz="1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стоимости проезда в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городском транспорте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но не более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 рублей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месяц. В случае если поездки не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совершались,  карта «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пополняться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будет, до поступления сведений о совершении поездок. </a:t>
            </a: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какой срок предоставляется?</a:t>
            </a:r>
            <a:r>
              <a:rPr lang="ru-RU" sz="1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Денежная выплата на проезд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карте «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назначается бессрочно (за исключением установления инвалидности на определенный срок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15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получить?</a:t>
            </a:r>
            <a:r>
              <a:rPr lang="ru-RU" sz="1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получения денежной выплаты на проезд по карте «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получении карты в банке 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заполнить дополнительное заявление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получение денежной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выплаты,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указав в нем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номере и лицевом счете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карты. </a:t>
            </a:r>
          </a:p>
          <a:p>
            <a:pPr algn="just"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уже имеете карту «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но при ее получении не писали заявление на получение денежной выплаты, Вам необходимо обратиться в МФЦ с паспортом или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подать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через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портал КГКУ «Центр социальной поддержки населения Приморского края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socportal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primorsky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оформлении заявления необходимо предоставить документ, содержащий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номере и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лицевом счете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карты.</a:t>
            </a:r>
          </a:p>
          <a:p>
            <a:pPr algn="just"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"/>
          <p:cNvPicPr>
            <a:picLocks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20688" y="611560"/>
            <a:ext cx="648072" cy="72008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76" y="395536"/>
            <a:ext cx="1692188" cy="1079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01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656" y="311736"/>
            <a:ext cx="6120680" cy="1104123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>Денежная выплата  льготным категориям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граждан</a:t>
            </a:r>
            <a:r>
              <a:rPr lang="ru-RU" sz="1800" b="1" dirty="0"/>
              <a:t>, старше 70 лет, на проезд </a:t>
            </a:r>
            <a:r>
              <a:rPr lang="ru-RU" sz="1800" b="1"/>
              <a:t>в </a:t>
            </a: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>городском транспорте </a:t>
            </a:r>
            <a:r>
              <a:rPr lang="ru-RU" sz="1800" b="1" dirty="0"/>
              <a:t>по карте «</a:t>
            </a:r>
            <a:r>
              <a:rPr lang="ru-RU" sz="1800" b="1" dirty="0" err="1"/>
              <a:t>Приморец</a:t>
            </a:r>
            <a:r>
              <a:rPr lang="ru-RU" sz="1800" b="1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656" y="1403648"/>
            <a:ext cx="6192688" cy="754862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получить карту «</a:t>
            </a:r>
            <a:r>
              <a:rPr lang="ru-RU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»?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одном из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банков: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Примсоцбанк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«Азиатско-Тихоокеанский банк», «Почта Банк»,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Россельхозбанк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«Сбербанк», «Банк Приморье» (с паспортом, льготным удостоверением или справкой и  СНИЛС).  </a:t>
            </a:r>
            <a:endParaRPr lang="ru-RU" sz="1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 предоставляется выплата на проезд по карте?</a:t>
            </a:r>
            <a:r>
              <a:rPr lang="ru-RU" sz="1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Льготным категориям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старше 70 лет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(ветераны, инвалиды, «дети войны», труженики тыла). </a:t>
            </a: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какого времени назначается?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первого числа месяца, следующего за месяцем обращения, но не ранее 1 июля 2020 года.</a:t>
            </a: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можно использовать?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Оплачивая проезд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городском транспорте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(автобусы, троллейбусы, трамваи, фуникулер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подключенном к системе учета  безналичной оплаты  проезда.  </a:t>
            </a:r>
            <a:endParaRPr lang="ru-RU" sz="1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выплаты?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100 % стоимости проезда в  городском транспорте, но не более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 рублей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месяц. В случае если поездки не совершались,  карта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пополняться не будет, до поступления сведений о совершении поездок. </a:t>
            </a: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какой срок предоставляется?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Денежная выплата на проезд по  карте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назначается бессрочно (за исключением установления инвалидности на определенный срок). </a:t>
            </a:r>
            <a:endParaRPr lang="ru-RU" sz="1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получить?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получения денежной выплаты на проезд по карте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необходимо при получении карты в банке 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заполнить дополнительное заявление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получение денежной выплаты, указав в нем  сведения о номере и лицевом счете карты. </a:t>
            </a:r>
          </a:p>
          <a:p>
            <a:pPr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уже имеете карту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но при ее получении не писали заявление на получение денежной выплаты, Вам необходимо обратиться в МФЦ с паспортом или подать заявление через  социальный портал КГКУ «Центр социальной поддержки населения Приморского края»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socportal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primorsky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оформлении заявления необходимо предоставить документ, содержащий  сведения о номере и лицевом счете карты.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76" y="323528"/>
            <a:ext cx="1692188" cy="1151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600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589</Words>
  <Application>Microsoft Office PowerPoint</Application>
  <PresentationFormat>Экран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Волна</vt:lpstr>
      <vt:lpstr>Тема Office</vt:lpstr>
      <vt:lpstr>           Денежная выплата  льготным категориям  граждан, старше 70 лет, на проезд в  городском транспорте по карте «Приморец»</vt:lpstr>
      <vt:lpstr> Денежная выплата  льготным категориям  граждан, старше 70 лет, на проезд в  городском транспорте по карте «Приморец»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ЕЖЕМЕСЯЧНАЯ ВЫПЛАТА  ПРИ РОЖДЕНИИ ТРЕТЬЕГО РЕБЕНКА ИЛИ ПОСЛЕДУЮЩИХ ДЕТЕЙ</dc:title>
  <dc:creator>Цымбалюк Елена Вячеславовна</dc:creator>
  <cp:lastModifiedBy>Бичева Маргарита Васильевна</cp:lastModifiedBy>
  <cp:revision>66</cp:revision>
  <cp:lastPrinted>2020-06-18T02:30:29Z</cp:lastPrinted>
  <dcterms:created xsi:type="dcterms:W3CDTF">2013-08-05T01:28:26Z</dcterms:created>
  <dcterms:modified xsi:type="dcterms:W3CDTF">2020-06-29T23:24:29Z</dcterms:modified>
</cp:coreProperties>
</file>