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5" r:id="rId1"/>
  </p:sldMasterIdLst>
  <p:notesMasterIdLst>
    <p:notesMasterId r:id="rId11"/>
  </p:notesMasterIdLst>
  <p:sldIdLst>
    <p:sldId id="338" r:id="rId2"/>
    <p:sldId id="348" r:id="rId3"/>
    <p:sldId id="349" r:id="rId4"/>
    <p:sldId id="350" r:id="rId5"/>
    <p:sldId id="351" r:id="rId6"/>
    <p:sldId id="352" r:id="rId7"/>
    <p:sldId id="354" r:id="rId8"/>
    <p:sldId id="353" r:id="rId9"/>
    <p:sldId id="355" r:id="rId10"/>
  </p:sldIdLst>
  <p:sldSz cx="9144000" cy="5143500" type="screen16x9"/>
  <p:notesSz cx="6797675" cy="987425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006600"/>
    <a:srgbClr val="CC3300"/>
    <a:srgbClr val="0000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205" autoAdjust="0"/>
    <p:restoredTop sz="94660"/>
  </p:normalViewPr>
  <p:slideViewPr>
    <p:cSldViewPr>
      <p:cViewPr>
        <p:scale>
          <a:sx n="75" d="100"/>
          <a:sy n="75" d="100"/>
        </p:scale>
        <p:origin x="-1128" y="-3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7FAA2B6-0411-4C1C-8819-690E78F5EF88}" type="datetimeFigureOut">
              <a:rPr lang="ru-RU"/>
              <a:pPr>
                <a:defRPr/>
              </a:pPr>
              <a:t>13.08.2020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7950" y="741363"/>
            <a:ext cx="6581775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691063"/>
            <a:ext cx="5438775" cy="44418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603376D-B3AC-44FA-845A-3A1D06135A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0986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DD4646-58DA-484E-9688-E91D431B3E66}" type="datetimeFigureOut">
              <a:rPr lang="ru-RU"/>
              <a:pPr>
                <a:defRPr/>
              </a:pPr>
              <a:t>13.08.2020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AF4B27-47AD-4581-A965-B0DFF50DAB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A237DA-78F4-46F6-BF23-DAEA37F40185}" type="datetimeFigureOut">
              <a:rPr lang="ru-RU"/>
              <a:pPr>
                <a:defRPr/>
              </a:pPr>
              <a:t>13.08.2020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865443-FE5C-4D7D-AF6E-80E1BFF95F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A28D2B-55F6-43F1-9D22-116D5953EB2E}" type="datetimeFigureOut">
              <a:rPr lang="ru-RU"/>
              <a:pPr>
                <a:defRPr/>
              </a:pPr>
              <a:t>13.08.2020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B79AAB-2CF4-4503-927F-27FC13524E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CBBAF1-100A-44CE-8078-C57C5065634B}" type="datetimeFigureOut">
              <a:rPr lang="ru-RU"/>
              <a:pPr>
                <a:defRPr/>
              </a:pPr>
              <a:t>13.08.2020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D4A045-4CD6-473E-B813-2B35B98B41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70AAD9-9AFC-4634-AFEC-4C6833C4B2AC}" type="datetimeFigureOut">
              <a:rPr lang="ru-RU"/>
              <a:pPr>
                <a:defRPr/>
              </a:pPr>
              <a:t>13.08.2020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24A648-393B-487D-BE4A-B33E9607F8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DBE8FF-D4EF-4432-8E24-9940D0FE89AB}" type="datetimeFigureOut">
              <a:rPr lang="ru-RU"/>
              <a:pPr>
                <a:defRPr/>
              </a:pPr>
              <a:t>13.08.2020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593B4E-21B3-4543-8860-63BACCD78C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2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2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D96782-CB8B-4E20-A4FB-819D2B78BE84}" type="datetimeFigureOut">
              <a:rPr lang="ru-RU"/>
              <a:pPr>
                <a:defRPr/>
              </a:pPr>
              <a:t>13.08.2020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238D9F-CDBA-4FBA-ABF0-DAC71B34C6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28C39D-A386-4CCB-BE3C-888164CCCCFC}" type="datetimeFigureOut">
              <a:rPr lang="ru-RU"/>
              <a:pPr>
                <a:defRPr/>
              </a:pPr>
              <a:t>13.08.2020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04F7D8-CBCD-4842-B1E8-96A93C2734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86A983-CAB8-4C6A-BB7F-1982E5567069}" type="datetimeFigureOut">
              <a:rPr lang="ru-RU"/>
              <a:pPr>
                <a:defRPr/>
              </a:pPr>
              <a:t>13.08.2020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DF5538-26B1-4CCA-9047-3FCC5BC06D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91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32392-1BB5-4127-BF91-514311548B3C}" type="datetimeFigureOut">
              <a:rPr lang="ru-RU"/>
              <a:pPr>
                <a:defRPr/>
              </a:pPr>
              <a:t>13.08.2020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60F13-CF80-461D-80FA-8DBD951024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6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3B78B-FD36-41B5-A59C-15FFBF303295}" type="datetimeFigureOut">
              <a:rPr lang="ru-RU"/>
              <a:pPr>
                <a:defRPr/>
              </a:pPr>
              <a:t>13.08.2020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CC1E9D-14F1-4E34-8F38-A6630BD5B1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A9BB977-A798-4979-B71D-E69970C07482}" type="datetimeFigureOut">
              <a:rPr lang="ru-RU"/>
              <a:pPr>
                <a:defRPr/>
              </a:pPr>
              <a:t>13.08.2020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1319B67-0A1E-432A-B636-88BFBB3B62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5" r:id="rId2"/>
    <p:sldLayoutId id="2147483724" r:id="rId3"/>
    <p:sldLayoutId id="2147483723" r:id="rId4"/>
    <p:sldLayoutId id="2147483722" r:id="rId5"/>
    <p:sldLayoutId id="2147483721" r:id="rId6"/>
    <p:sldLayoutId id="2147483720" r:id="rId7"/>
    <p:sldLayoutId id="2147483719" r:id="rId8"/>
    <p:sldLayoutId id="2147483718" r:id="rId9"/>
    <p:sldLayoutId id="2147483717" r:id="rId10"/>
    <p:sldLayoutId id="214748371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5" descr="Y:\!!!! 2017\Герб МЧС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173038"/>
            <a:ext cx="1358900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2032963"/>
            <a:ext cx="9144000" cy="1944688"/>
          </a:xfrm>
        </p:spPr>
        <p:txBody>
          <a:bodyPr>
            <a:noAutofit/>
          </a:bodyPr>
          <a:lstStyle/>
          <a:p>
            <a:pPr eaLnBrk="1" hangingPunct="1"/>
            <a:r>
              <a:rPr lang="ru-RU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ОТДЕЛ НАДЗОРНОЙ ДЕЯТЕЛЬНОСТИ И ПРОФИЛАКТИЧЕСКОЙ РАБОТЫ ПО Г. ДАЛЬНЕРЕЧЕНСКУ И ДАЛЬНЕРЕЧЕНСКОМУ МУНИЦИПАЛЬНОМУ РАЙОНУ </a:t>
            </a:r>
            <a:r>
              <a:rPr lang="ru-RU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Управления надзорной </a:t>
            </a:r>
            <a:r>
              <a:rPr lang="ru-RU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деятельности и профилактической работы Главного управления МЧС России по Приморскому краю информирует граждан о реализации краевого закона №781-КЗ «О социальной поддержке отдельных категорий граждан Российской Федерации по оснащению жилых помещений АВТОНОМНЫМИ ДЫМОВЫМИ ПОЖАРНЫМИ ИЗВЕЩАТЕЛЯМИ»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80" t="9128" r="14563" b="65049"/>
          <a:stretch/>
        </p:blipFill>
        <p:spPr bwMode="auto">
          <a:xfrm>
            <a:off x="7524328" y="35408"/>
            <a:ext cx="1516633" cy="1889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2" t="7413" r="12233" b="18896"/>
          <a:stretch/>
        </p:blipFill>
        <p:spPr bwMode="auto">
          <a:xfrm>
            <a:off x="-12408" y="-20538"/>
            <a:ext cx="9143556" cy="499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647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13" t="7704" r="12234" b="18458"/>
          <a:stretch/>
        </p:blipFill>
        <p:spPr bwMode="auto">
          <a:xfrm>
            <a:off x="0" y="899"/>
            <a:ext cx="9144000" cy="5010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9284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49" t="7268" r="11989" b="18459"/>
          <a:stretch/>
        </p:blipFill>
        <p:spPr bwMode="auto">
          <a:xfrm>
            <a:off x="0" y="-15602"/>
            <a:ext cx="9144000" cy="5013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6970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9" t="7341" r="11985" b="18453"/>
          <a:stretch/>
        </p:blipFill>
        <p:spPr bwMode="auto">
          <a:xfrm>
            <a:off x="9443" y="0"/>
            <a:ext cx="9127311" cy="5020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9812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ownloads\obezopaste-besplatno-svoe-zhile_1596515474936762832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" y="0"/>
            <a:ext cx="9178826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3028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презентация\obezopaste-besplatno-svoe-zhile_1596515474504564164__2000x20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" y="-1"/>
            <a:ext cx="9139493" cy="5102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3152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Desktop\презентация\obezopaste-besplatno-svoe-zhile_15965154741300615543__2000x20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7140"/>
            <a:ext cx="9147409" cy="5126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6585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er\Desktop\презентация\obezopaste-besplatno-svoe-zhile_15965154741195837314__2000x20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6634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2760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1367</TotalTime>
  <Words>53</Words>
  <Application>Microsoft Office PowerPoint</Application>
  <PresentationFormat>Экран (16:9)</PresentationFormat>
  <Paragraphs>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ЦУКС ЦОР ОАО Николаев Г.А.</dc:creator>
  <cp:lastModifiedBy>user</cp:lastModifiedBy>
  <cp:revision>303</cp:revision>
  <cp:lastPrinted>2019-01-13T23:40:46Z</cp:lastPrinted>
  <dcterms:created xsi:type="dcterms:W3CDTF">2017-10-18T09:04:54Z</dcterms:created>
  <dcterms:modified xsi:type="dcterms:W3CDTF">2020-08-13T08:18:07Z</dcterms:modified>
</cp:coreProperties>
</file>