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1"/>
  </p:notesMasterIdLst>
  <p:sldIdLst>
    <p:sldId id="338" r:id="rId2"/>
    <p:sldId id="348" r:id="rId3"/>
    <p:sldId id="349" r:id="rId4"/>
    <p:sldId id="350" r:id="rId5"/>
    <p:sldId id="351" r:id="rId6"/>
    <p:sldId id="352" r:id="rId7"/>
    <p:sldId id="354" r:id="rId8"/>
    <p:sldId id="353" r:id="rId9"/>
    <p:sldId id="355" r:id="rId10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CC33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5" autoAdjust="0"/>
    <p:restoredTop sz="94660"/>
  </p:normalViewPr>
  <p:slideViewPr>
    <p:cSldViewPr>
      <p:cViewPr>
        <p:scale>
          <a:sx n="75" d="100"/>
          <a:sy n="75" d="100"/>
        </p:scale>
        <p:origin x="-1128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FAA2B6-0411-4C1C-8819-690E78F5EF88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376D-B3AC-44FA-845A-3A1D06135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9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4646-58DA-484E-9688-E91D431B3E66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4B27-47AD-4581-A965-B0DFF50DA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37DA-78F4-46F6-BF23-DAEA37F40185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5443-FE5C-4D7D-AF6E-80E1BFF9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8D2B-55F6-43F1-9D22-116D5953EB2E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9AAB-2CF4-4503-927F-27FC13524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BAF1-100A-44CE-8078-C57C5065634B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A045-4CD6-473E-B813-2B35B98B4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AAD9-9AFC-4634-AFEC-4C6833C4B2AC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A648-393B-487D-BE4A-B33E9607F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E8FF-D4EF-4432-8E24-9940D0FE89AB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3B4E-21B3-4543-8860-63BACCD78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6782-CB8B-4E20-A4FB-819D2B78BE84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8D9F-CDBA-4FBA-ABF0-DAC71B34C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C39D-A386-4CCB-BE3C-888164CCCCFC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F7D8-CBCD-4842-B1E8-96A93C273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A983-CAB8-4C6A-BB7F-1982E5567069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5538-26B1-4CCA-9047-3FCC5BC0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2392-1BB5-4127-BF91-514311548B3C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0F13-CF80-461D-80FA-8DBD95102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B78B-FD36-41B5-A59C-15FFBF303295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1E9D-14F1-4E34-8F38-A6630BD5B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9BB977-A798-4979-B71D-E69970C07482}" type="datetimeFigureOut">
              <a:rPr lang="ru-RU"/>
              <a:pPr>
                <a:defRPr/>
              </a:pPr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19B67-0A1E-432A-B636-88BFBB3B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Y:\!!!! 2017\Герб МЧ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3038"/>
            <a:ext cx="1358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32963"/>
            <a:ext cx="9144000" cy="1944688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НАДЗОРНОЙ ДЕЯТЕЛЬНОСТИ И ПРОФИЛАКТИЧЕСКОЙ РАБОТЫ ПО Г. ДАЛЬНЕРЕЧЕНСКУ И ДАЛЬНЕРЕЧЕНСКОМУ МУНИЦИПАЛЬНОМУ РАЙОНУ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 надзорной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и профилактической работы Главного управления МЧС России по Приморскому краю информирует граждан о реализации краевого закона №781-КЗ «О социальной поддержке отдельных категорий граждан Российской Федерации по оснащению жилых помещений АВТОНОМНЫМИ ДЫМОВЫМИ ПОЖАРНЫМИ ИЗВЕЩАТЕЛЯМИ»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0" t="9128" r="14563" b="65049"/>
          <a:stretch/>
        </p:blipFill>
        <p:spPr bwMode="auto">
          <a:xfrm>
            <a:off x="7524328" y="35408"/>
            <a:ext cx="1516633" cy="18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7413" r="12233" b="18896"/>
          <a:stretch/>
        </p:blipFill>
        <p:spPr bwMode="auto">
          <a:xfrm>
            <a:off x="-12408" y="-20538"/>
            <a:ext cx="9143556" cy="49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7704" r="12234" b="18458"/>
          <a:stretch/>
        </p:blipFill>
        <p:spPr bwMode="auto">
          <a:xfrm>
            <a:off x="0" y="899"/>
            <a:ext cx="9144000" cy="50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7268" r="11989" b="18459"/>
          <a:stretch/>
        </p:blipFill>
        <p:spPr bwMode="auto">
          <a:xfrm>
            <a:off x="0" y="-15602"/>
            <a:ext cx="9144000" cy="50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7341" r="11985" b="18453"/>
          <a:stretch/>
        </p:blipFill>
        <p:spPr bwMode="auto">
          <a:xfrm>
            <a:off x="9443" y="0"/>
            <a:ext cx="9127311" cy="502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obezopaste-besplatno-svoe-zhile_159651547493676283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" y="0"/>
            <a:ext cx="91788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\obezopaste-besplatno-svoe-zhile_1596515474504564164__2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-1"/>
            <a:ext cx="9139493" cy="51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\obezopaste-besplatno-svoe-zhile_15965154741300615543__2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40"/>
            <a:ext cx="9147409" cy="51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езентация\obezopaste-besplatno-svoe-zhile_15965154741195837314__2000x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53</Words>
  <Application>Microsoft Office PowerPoint</Application>
  <PresentationFormat>Экран (16:9)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ЦУКС ЦОР ОАО Николаев Г.А.</dc:creator>
  <cp:lastModifiedBy>user</cp:lastModifiedBy>
  <cp:revision>303</cp:revision>
  <cp:lastPrinted>2019-01-13T23:40:46Z</cp:lastPrinted>
  <dcterms:created xsi:type="dcterms:W3CDTF">2017-10-18T09:04:54Z</dcterms:created>
  <dcterms:modified xsi:type="dcterms:W3CDTF">2020-08-13T08:18:07Z</dcterms:modified>
</cp:coreProperties>
</file>