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CC9900"/>
    <a:srgbClr val="EAEAEA"/>
    <a:srgbClr val="B0B0B0"/>
    <a:srgbClr val="CEC0BC"/>
    <a:srgbClr val="686868"/>
    <a:srgbClr val="6C4B85"/>
    <a:srgbClr val="83F9B0"/>
    <a:srgbClr val="79D9A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104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92D050"/>
            </a:gs>
            <a:gs pos="100000">
              <a:srgbClr val="92D050"/>
            </a:gs>
            <a:gs pos="94000">
              <a:srgbClr val="EEE196">
                <a:alpha val="34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560" y="58724"/>
            <a:ext cx="11694253" cy="52011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AE8DEF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Государственная </a:t>
            </a:r>
            <a:r>
              <a:rPr lang="ru-RU" sz="1800" b="1" dirty="0"/>
              <a:t>социальная </a:t>
            </a:r>
            <a:r>
              <a:rPr lang="ru-RU" sz="1800" b="1" dirty="0" smtClean="0"/>
              <a:t>помощь на </a:t>
            </a:r>
            <a:r>
              <a:rPr lang="ru-RU" sz="1800" b="1" dirty="0"/>
              <a:t>основании социального контракта на </a:t>
            </a:r>
            <a:r>
              <a:rPr lang="ru-RU" sz="1800" b="1" dirty="0" smtClean="0"/>
              <a:t>мероприятие «ведение ЛПХ</a:t>
            </a:r>
            <a:r>
              <a:rPr lang="ru-RU" sz="1800" b="1" dirty="0" smtClean="0"/>
              <a:t>» </a:t>
            </a:r>
            <a:r>
              <a:rPr lang="ru-RU" sz="1200" b="1" i="1" dirty="0"/>
              <a:t>дополнительную консультацию можно получить в органе социальной защиты  населения (КГКУ «ЦСПН») по месту жительства 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700" b="1" dirty="0">
              <a:solidFill>
                <a:schemeClr val="tx1">
                  <a:alpha val="63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7446" y="704675"/>
            <a:ext cx="7399090" cy="1224306"/>
          </a:xfrm>
          <a:prstGeom prst="roundRect">
            <a:avLst/>
          </a:prstGeom>
          <a:solidFill>
            <a:srgbClr val="FFCC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«ведению ЛПХ»,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</a:t>
            </a:r>
            <a:r>
              <a:rPr lang="ru-RU" sz="1100" dirty="0" smtClean="0"/>
              <a:t>целях осуществления ведения личного подсобного хозяйства в </a:t>
            </a:r>
            <a:r>
              <a:rPr lang="ru-RU" sz="1100" dirty="0"/>
              <a:t>период действия социального контракта</a:t>
            </a:r>
            <a:r>
              <a:rPr lang="ru-RU" sz="1100" dirty="0" smtClean="0"/>
              <a:t>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3574" y="2044746"/>
            <a:ext cx="3983663" cy="63475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6" y="2679497"/>
            <a:ext cx="705394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35134" y="5581936"/>
            <a:ext cx="4060272" cy="106214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связанные с приобретением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товаров для ЛПХ и </a:t>
            </a:r>
            <a:r>
              <a:rPr lang="ru-RU" sz="1200" smtClean="0">
                <a:ea typeface="Tahoma" panose="020B0604030504040204" pitchFamily="34" charset="0"/>
                <a:cs typeface="Tahoma" panose="020B0604030504040204" pitchFamily="34" charset="0"/>
              </a:rPr>
              <a:t>сельскохозяйственной продукции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: не </a:t>
            </a:r>
            <a:r>
              <a:rPr lang="ru-RU" sz="1200" dirty="0"/>
              <a:t>&gt; </a:t>
            </a:r>
            <a:r>
              <a:rPr lang="ru-RU" sz="1200" dirty="0" smtClean="0"/>
              <a:t>10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0 000 р. </a:t>
            </a:r>
          </a:p>
          <a:p>
            <a:pPr algn="just"/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</a:t>
            </a:r>
            <a:r>
              <a:rPr lang="ru-RU" sz="1200" b="1" dirty="0">
                <a:ea typeface="Tahoma" panose="020B0604030504040204" pitchFamily="34" charset="0"/>
                <a:cs typeface="Tahoma" panose="020B0604030504040204" pitchFamily="34" charset="0"/>
              </a:rPr>
              <a:t>связанные с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обучением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: оплата услуг обучения не </a:t>
            </a:r>
            <a:r>
              <a:rPr lang="ru-RU" sz="1200" dirty="0" smtClean="0"/>
              <a:t>&gt; 30 </a:t>
            </a:r>
            <a:r>
              <a:rPr lang="ru-RU" sz="1200" dirty="0" err="1" smtClean="0"/>
              <a:t>тыс.р</a:t>
            </a:r>
            <a:r>
              <a:rPr lang="ru-RU" sz="1200" dirty="0" smtClean="0"/>
              <a:t>.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5" y="2139193"/>
            <a:ext cx="4672669" cy="321346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(детей) 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Федерации)</a:t>
            </a:r>
          </a:p>
          <a:p>
            <a:pPr algn="just"/>
            <a:r>
              <a:rPr lang="ru-RU" sz="1100" dirty="0" smtClean="0"/>
              <a:t>6. Правоустанавливающий </a:t>
            </a:r>
            <a:r>
              <a:rPr lang="ru-RU" sz="1100" dirty="0"/>
              <a:t>документ на земельный участок, предоставленный по </a:t>
            </a:r>
            <a:r>
              <a:rPr lang="ru-RU" sz="1100" dirty="0" smtClean="0"/>
              <a:t>112-ФЗ «О личном подсобном хозяйстве»  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43574" y="4186106"/>
            <a:ext cx="4085439" cy="1325461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/>
              <a:t>встать на учет в качестве </a:t>
            </a:r>
            <a:r>
              <a:rPr lang="ru-RU" sz="1100" dirty="0" smtClean="0"/>
              <a:t>налогоплательщика </a:t>
            </a:r>
            <a:r>
              <a:rPr lang="ru-RU" sz="1100" dirty="0"/>
              <a:t>налога на профессиональный </a:t>
            </a:r>
            <a:r>
              <a:rPr lang="ru-RU" sz="1100" dirty="0" smtClean="0"/>
              <a:t>доход;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/>
              <a:t>и</a:t>
            </a:r>
            <a:r>
              <a:rPr lang="ru-RU" sz="1100" dirty="0" smtClean="0"/>
              <a:t>меть правоустанавливающий документ на земельный участок, предоставленный по 112-ФЗ 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приобрести товары для ведения ЛПК и сельскохозяйственную продукцию, указанную в  постановлении № 458</a:t>
            </a:r>
            <a:endParaRPr lang="ru-RU" sz="1100" dirty="0"/>
          </a:p>
          <a:p>
            <a:pPr algn="ct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0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7617204" y="704675"/>
            <a:ext cx="1060523" cy="117445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8791662" y="704674"/>
            <a:ext cx="3238151" cy="1258349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</a:t>
            </a:r>
            <a:r>
              <a:rPr lang="ru-RU" sz="1200" dirty="0" smtClean="0"/>
              <a:t>12 </a:t>
            </a:r>
            <a:r>
              <a:rPr lang="ru-RU" sz="1200" dirty="0"/>
              <a:t>месяцев 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</a:t>
            </a:r>
            <a:r>
              <a:rPr lang="ru-RU" sz="1200" dirty="0"/>
              <a:t>но не более чем на половину срока </a:t>
            </a:r>
            <a:r>
              <a:rPr lang="ru-RU" sz="1200" dirty="0" smtClean="0"/>
              <a:t>ранее заключенного СК</a:t>
            </a:r>
            <a:endParaRPr lang="ru-RU" sz="1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771626" y="5436066"/>
            <a:ext cx="1501629" cy="1327833"/>
          </a:xfrm>
          <a:prstGeom prst="roundRect">
            <a:avLst/>
          </a:prstGeom>
          <a:solidFill>
            <a:srgbClr val="EAEAE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695406" y="2214696"/>
            <a:ext cx="1577849" cy="3058610"/>
          </a:xfrm>
          <a:prstGeom prst="roundRect">
            <a:avLst/>
          </a:prstGeom>
          <a:solidFill>
            <a:srgbClr val="B0B0B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543574" y="2818701"/>
            <a:ext cx="3983663" cy="127512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(ВПМ определяется по социально-демографическим группам);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280" y="2044745"/>
            <a:ext cx="1367404" cy="773956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1" y="2927758"/>
            <a:ext cx="1367403" cy="1166069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4244829"/>
            <a:ext cx="1367403" cy="110783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2281" y="5581936"/>
            <a:ext cx="1367403" cy="936310"/>
          </a:xfrm>
          <a:prstGeom prst="roundRect">
            <a:avLst/>
          </a:prstGeom>
          <a:solidFill>
            <a:srgbClr val="CEC0B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выплаты, в том числе в связи с обучением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363</TotalTime>
  <Words>363</Words>
  <Application>Microsoft Office PowerPoint</Application>
  <PresentationFormat>Произвольный</PresentationFormat>
  <Paragraphs>37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 Государственная социальная помощь на основании социального контракта на мероприятие «ведение ЛПХ» дополнительную консультацию можно получить в органе социальной защиты  населения (КГКУ «ЦСПН») по месту жительства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Горбенко Ирина Викторовна</cp:lastModifiedBy>
  <cp:revision>62</cp:revision>
  <cp:lastPrinted>2020-11-02T02:56:51Z</cp:lastPrinted>
  <dcterms:created xsi:type="dcterms:W3CDTF">2020-10-29T02:15:42Z</dcterms:created>
  <dcterms:modified xsi:type="dcterms:W3CDTF">2021-02-16T06:00:29Z</dcterms:modified>
</cp:coreProperties>
</file>