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67" r:id="rId12"/>
    <p:sldId id="270" r:id="rId13"/>
    <p:sldId id="272" r:id="rId14"/>
    <p:sldId id="273" r:id="rId15"/>
    <p:sldId id="279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4" r:id="rId29"/>
    <p:sldId id="295" r:id="rId30"/>
    <p:sldId id="296" r:id="rId31"/>
    <p:sldId id="274" r:id="rId32"/>
    <p:sldId id="275" r:id="rId33"/>
    <p:sldId id="271" r:id="rId34"/>
    <p:sldId id="268" r:id="rId35"/>
    <p:sldId id="299" r:id="rId36"/>
    <p:sldId id="297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717" autoAdjust="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4664684960555568E-2"/>
          <c:y val="2.8050465602982778E-2"/>
          <c:w val="0.96604938271604934"/>
          <c:h val="0.884278741175452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921.7</c:v>
                </c:pt>
                <c:pt idx="1">
                  <c:v>881.2</c:v>
                </c:pt>
                <c:pt idx="2">
                  <c:v>932.4</c:v>
                </c:pt>
                <c:pt idx="3">
                  <c:v>950.6</c:v>
                </c:pt>
                <c:pt idx="4">
                  <c:v>961.8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903.7</c:v>
                </c:pt>
                <c:pt idx="1">
                  <c:v>895.2</c:v>
                </c:pt>
                <c:pt idx="2">
                  <c:v>949.5</c:v>
                </c:pt>
                <c:pt idx="3">
                  <c:v>950.6</c:v>
                </c:pt>
                <c:pt idx="4">
                  <c:v>961.8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дефицит(-)/ профицит(+)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0"/>
                  <c:y val="0.1290710299104996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4.6296296296296606E-3"/>
                  <c:y val="0.11893988364576544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8.532643826761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3.0864197530864395E-3"/>
                  <c:y val="8.532643826761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</c:v>
                </c:pt>
                <c:pt idx="1">
                  <c:v>-14</c:v>
                </c:pt>
                <c:pt idx="2">
                  <c:v>-17.100000000000001</c:v>
                </c:pt>
                <c:pt idx="3">
                  <c:v>-1</c:v>
                </c:pt>
                <c:pt idx="4">
                  <c:v>-1</c:v>
                </c:pt>
              </c:numCache>
            </c:numRef>
          </c:val>
        </c:ser>
        <c:dLbls>
          <c:showVal val="1"/>
        </c:dLbls>
        <c:overlap val="-25"/>
        <c:axId val="147538304"/>
        <c:axId val="155058560"/>
      </c:barChart>
      <c:catAx>
        <c:axId val="147538304"/>
        <c:scaling>
          <c:orientation val="minMax"/>
        </c:scaling>
        <c:axPos val="b"/>
        <c:numFmt formatCode="General" sourceLinked="1"/>
        <c:majorTickMark val="none"/>
        <c:tickLblPos val="nextTo"/>
        <c:crossAx val="155058560"/>
        <c:crosses val="autoZero"/>
        <c:auto val="1"/>
        <c:lblAlgn val="ctr"/>
        <c:lblOffset val="100"/>
      </c:catAx>
      <c:valAx>
        <c:axId val="155058560"/>
        <c:scaling>
          <c:orientation val="minMax"/>
        </c:scaling>
        <c:delete val="1"/>
        <c:axPos val="l"/>
        <c:numFmt formatCode="General" sourceLinked="1"/>
        <c:tickLblPos val="nextTo"/>
        <c:crossAx val="147538304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t"/>
      <c:layout>
        <c:manualLayout>
          <c:xMode val="edge"/>
          <c:yMode val="edge"/>
          <c:x val="0.16425411627031739"/>
          <c:y val="0.93240770107832127"/>
          <c:w val="0.68379456356370372"/>
          <c:h val="6.7592298921679242E-2"/>
        </c:manualLayout>
      </c:layout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1373968047982368E-2"/>
          <c:y val="2.3253680514172152E-2"/>
          <c:w val="0.68716332385301548"/>
          <c:h val="0.844777989305411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8.6</c:v>
                </c:pt>
                <c:pt idx="1">
                  <c:v>9</c:v>
                </c:pt>
                <c:pt idx="2">
                  <c:v>16.899999999999999</c:v>
                </c:pt>
                <c:pt idx="3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8.7000000000000011</c:v>
                </c:pt>
                <c:pt idx="2">
                  <c:v>8.7000000000000011</c:v>
                </c:pt>
                <c:pt idx="3">
                  <c:v>8.7000000000000011</c:v>
                </c:pt>
              </c:numCache>
            </c:numRef>
          </c:val>
        </c:ser>
        <c:shape val="box"/>
        <c:axId val="145238272"/>
        <c:axId val="145260544"/>
        <c:axId val="0"/>
      </c:bar3DChart>
      <c:catAx>
        <c:axId val="145238272"/>
        <c:scaling>
          <c:orientation val="minMax"/>
        </c:scaling>
        <c:axPos val="b"/>
        <c:numFmt formatCode="General" sourceLinked="1"/>
        <c:tickLblPos val="nextTo"/>
        <c:txPr>
          <a:bodyPr rot="-660000"/>
          <a:lstStyle/>
          <a:p>
            <a:pPr>
              <a:defRPr sz="1400" b="1" baseline="0"/>
            </a:pPr>
            <a:endParaRPr lang="ru-RU"/>
          </a:p>
        </c:txPr>
        <c:crossAx val="145260544"/>
        <c:crosses val="autoZero"/>
        <c:auto val="1"/>
        <c:lblAlgn val="ctr"/>
        <c:lblOffset val="100"/>
      </c:catAx>
      <c:valAx>
        <c:axId val="145260544"/>
        <c:scaling>
          <c:orientation val="minMax"/>
          <c:max val="28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5238272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74977932324697982"/>
          <c:y val="0.31494107617972567"/>
          <c:w val="0.234534512032647"/>
          <c:h val="0.3701178476405502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426167142163686"/>
          <c:y val="4.5433512210350496E-2"/>
          <c:w val="0.74559784523537265"/>
          <c:h val="0.833550084596380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6.7085484338708663E-3"/>
                  <c:y val="0.117399597592740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2683419373548358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54274216935385E-3"/>
                  <c:y val="0.18783935614838498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11069104915886964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hape val="box"/>
        <c:axId val="147352192"/>
        <c:axId val="147374464"/>
        <c:axId val="0"/>
      </c:bar3DChart>
      <c:catAx>
        <c:axId val="147352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7374464"/>
        <c:crosses val="autoZero"/>
        <c:auto val="1"/>
        <c:lblAlgn val="ctr"/>
        <c:lblOffset val="100"/>
      </c:catAx>
      <c:valAx>
        <c:axId val="1473744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352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1.9240460259245817E-2"/>
          <c:y val="6.5514672336649843E-2"/>
          <c:w val="0.78022362586600058"/>
          <c:h val="0.765537274138934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0512676942028268E-2"/>
                  <c:y val="0.20730875317576278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4187794903380447E-3"/>
                  <c:y val="1.594682716736638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3931456432366313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hape val="box"/>
        <c:axId val="148112896"/>
        <c:axId val="148114432"/>
        <c:axId val="0"/>
      </c:bar3DChart>
      <c:catAx>
        <c:axId val="14811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8114432"/>
        <c:crosses val="autoZero"/>
        <c:auto val="1"/>
        <c:lblAlgn val="ctr"/>
        <c:lblOffset val="100"/>
      </c:catAx>
      <c:valAx>
        <c:axId val="1481144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8112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675592952192973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3989267381228879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0.3002674372967959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9.9378739418511681E-3"/>
                  <c:y val="0.180160462378077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shape val="box"/>
        <c:axId val="148598144"/>
        <c:axId val="148817024"/>
        <c:axId val="0"/>
      </c:bar3DChart>
      <c:catAx>
        <c:axId val="148598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8817024"/>
        <c:crosses val="autoZero"/>
        <c:auto val="1"/>
        <c:lblAlgn val="ctr"/>
        <c:lblOffset val="100"/>
      </c:catAx>
      <c:valAx>
        <c:axId val="1488170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8598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161503045234428E-2"/>
          <c:y val="0"/>
          <c:w val="0.74007997610982235"/>
          <c:h val="0.8293336174018821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0.9</c:v>
                </c:pt>
                <c:pt idx="1">
                  <c:v>1.2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49168512"/>
        <c:axId val="149170048"/>
        <c:axId val="0"/>
      </c:bar3DChart>
      <c:catAx>
        <c:axId val="149168512"/>
        <c:scaling>
          <c:orientation val="minMax"/>
        </c:scaling>
        <c:axPos val="b"/>
        <c:numFmt formatCode="General" sourceLinked="1"/>
        <c:tickLblPos val="nextTo"/>
        <c:txPr>
          <a:bodyPr rot="-540000"/>
          <a:lstStyle/>
          <a:p>
            <a:pPr>
              <a:defRPr sz="1400" baseline="0"/>
            </a:pPr>
            <a:endParaRPr lang="ru-RU"/>
          </a:p>
        </c:txPr>
        <c:crossAx val="149170048"/>
        <c:crosses val="autoZero"/>
        <c:auto val="1"/>
        <c:lblAlgn val="ctr"/>
        <c:lblOffset val="100"/>
      </c:catAx>
      <c:valAx>
        <c:axId val="1491700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91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7767084744802"/>
          <c:y val="0.25808671917977277"/>
          <c:w val="0.28055577913715452"/>
          <c:h val="0.50058044966380089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60573704135157"/>
          <c:y val="7.0822827857311324E-2"/>
          <c:w val="0.58478500716107784"/>
          <c:h val="0.7091616259594909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 rot="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1.7</c:v>
                </c:pt>
                <c:pt idx="1">
                  <c:v>0.9</c:v>
                </c:pt>
                <c:pt idx="2">
                  <c:v>14.1</c:v>
                </c:pt>
                <c:pt idx="3">
                  <c:v>14.7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1"/>
              <c:layout>
                <c:manualLayout>
                  <c:x val="0"/>
                  <c:y val="-6.797338045495642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42.3</c:v>
                </c:pt>
                <c:pt idx="1">
                  <c:v>16.2</c:v>
                </c:pt>
                <c:pt idx="2">
                  <c:v>16.2</c:v>
                </c:pt>
                <c:pt idx="3">
                  <c:v>16.2</c:v>
                </c:pt>
              </c:numCache>
            </c:numRef>
          </c:val>
        </c:ser>
        <c:shape val="box"/>
        <c:axId val="149425152"/>
        <c:axId val="149439232"/>
        <c:axId val="0"/>
      </c:bar3DChart>
      <c:catAx>
        <c:axId val="14942515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aseline="0"/>
            </a:pPr>
            <a:endParaRPr lang="ru-RU"/>
          </a:p>
        </c:txPr>
        <c:crossAx val="149439232"/>
        <c:crosses val="autoZero"/>
        <c:auto val="1"/>
        <c:lblAlgn val="ctr"/>
        <c:lblOffset val="100"/>
      </c:catAx>
      <c:valAx>
        <c:axId val="149439232"/>
        <c:scaling>
          <c:orientation val="minMax"/>
          <c:max val="35"/>
          <c:min val="0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9425152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331898734821548"/>
          <c:y val="6.1742978132014792E-2"/>
          <c:w val="0.67575920887533913"/>
          <c:h val="0.793376505070561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4.0403757613085983E-3"/>
                  <c:y val="0.3156440492712104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4462553800041247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8.0807515226171966E-3"/>
                  <c:y val="0.2430821988640360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7.4072699929841554E-17"/>
                  <c:y val="9.7958498049686385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hape val="box"/>
        <c:axId val="149792256"/>
        <c:axId val="149793792"/>
        <c:axId val="0"/>
      </c:bar3DChart>
      <c:catAx>
        <c:axId val="14979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9793792"/>
        <c:crosses val="autoZero"/>
        <c:auto val="1"/>
        <c:lblAlgn val="ctr"/>
        <c:lblOffset val="100"/>
      </c:catAx>
      <c:valAx>
        <c:axId val="1497937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9792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118886552589102E-3"/>
                  <c:y val="0.5925884449919250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118886552589102E-3"/>
                  <c:y val="0.3834395820536010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9.3566596577672918E-3"/>
                  <c:y val="0.2684077074375201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12897513214530237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  <c:shape val="box"/>
        <c:axId val="150782720"/>
        <c:axId val="150784256"/>
        <c:axId val="0"/>
      </c:bar3DChart>
      <c:catAx>
        <c:axId val="150782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0784256"/>
        <c:crosses val="autoZero"/>
        <c:auto val="1"/>
        <c:lblAlgn val="ctr"/>
        <c:lblOffset val="100"/>
      </c:catAx>
      <c:valAx>
        <c:axId val="150784256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0782720"/>
        <c:crosses val="autoZero"/>
        <c:crossBetween val="between"/>
        <c:majorUnit val="50"/>
      </c:valAx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600237083973443"/>
          <c:y val="3.2707894549658785E-2"/>
          <c:w val="0.66940394112237467"/>
          <c:h val="0.798571921140100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550224179024946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7510458805330881E-3"/>
                  <c:y val="0.444017934321995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0.2755973385446869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3755229402665397E-3"/>
                  <c:y val="0.12248770601986084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hape val="box"/>
        <c:axId val="151293312"/>
        <c:axId val="151303296"/>
        <c:axId val="0"/>
      </c:bar3DChart>
      <c:catAx>
        <c:axId val="151293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1303296"/>
        <c:crosses val="autoZero"/>
        <c:auto val="1"/>
        <c:lblAlgn val="ctr"/>
        <c:lblOffset val="100"/>
      </c:catAx>
      <c:valAx>
        <c:axId val="151303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129331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600237083973443"/>
          <c:y val="5.1846598615261995E-2"/>
          <c:w val="0.66940394112237467"/>
          <c:h val="0.798571921140100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550224179024946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7510458805330898E-3"/>
                  <c:y val="0.444017934321995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0.31770248748901497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hape val="box"/>
        <c:axId val="151389696"/>
        <c:axId val="151391232"/>
        <c:axId val="0"/>
      </c:bar3DChart>
      <c:catAx>
        <c:axId val="15138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1391232"/>
        <c:crosses val="autoZero"/>
        <c:auto val="1"/>
        <c:lblAlgn val="ctr"/>
        <c:lblOffset val="100"/>
      </c:catAx>
      <c:valAx>
        <c:axId val="151391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138969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975308641975408E-2"/>
          <c:y val="0"/>
          <c:w val="0.75145049577136158"/>
          <c:h val="0.6846990178038818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numFmt formatCode="#,##0.0" sourceLinked="0"/>
            <c:txPr>
              <a:bodyPr rot="0" vert="horz"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2020г факт</c:v>
                </c:pt>
                <c:pt idx="1">
                  <c:v>2021г оценка</c:v>
                </c:pt>
                <c:pt idx="2">
                  <c:v>2022г проект</c:v>
                </c:pt>
                <c:pt idx="3">
                  <c:v>2023г проект</c:v>
                </c:pt>
                <c:pt idx="4">
                  <c:v>2024г проект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511.5</c:v>
                </c:pt>
                <c:pt idx="1">
                  <c:v>480.3</c:v>
                </c:pt>
                <c:pt idx="2">
                  <c:v>430.2</c:v>
                </c:pt>
                <c:pt idx="3">
                  <c:v>432.2</c:v>
                </c:pt>
                <c:pt idx="4">
                  <c:v>450.3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numFmt formatCode="#,##0.0" sourceLinked="0"/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2020г факт</c:v>
                </c:pt>
                <c:pt idx="1">
                  <c:v>2021г оценка</c:v>
                </c:pt>
                <c:pt idx="2">
                  <c:v>2022г проект</c:v>
                </c:pt>
                <c:pt idx="3">
                  <c:v>2023г проект</c:v>
                </c:pt>
                <c:pt idx="4">
                  <c:v>2024г проект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410.2</c:v>
                </c:pt>
                <c:pt idx="1">
                  <c:v>400.9</c:v>
                </c:pt>
                <c:pt idx="2">
                  <c:v>502.2</c:v>
                </c:pt>
                <c:pt idx="3">
                  <c:v>518.4</c:v>
                </c:pt>
                <c:pt idx="4">
                  <c:v>511.5</c:v>
                </c:pt>
              </c:numCache>
            </c:numRef>
          </c:val>
        </c:ser>
        <c:shape val="cylinder"/>
        <c:axId val="125252736"/>
        <c:axId val="125254272"/>
        <c:axId val="0"/>
      </c:bar3DChart>
      <c:catAx>
        <c:axId val="125252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5254272"/>
        <c:crosses val="autoZero"/>
        <c:auto val="1"/>
        <c:lblAlgn val="ctr"/>
        <c:lblOffset val="100"/>
      </c:catAx>
      <c:valAx>
        <c:axId val="125254272"/>
        <c:scaling>
          <c:orientation val="minMax"/>
        </c:scaling>
        <c:delete val="1"/>
        <c:axPos val="l"/>
        <c:majorGridlines/>
        <c:numFmt formatCode="#,##0.00" sourceLinked="0"/>
        <c:tickLblPos val="nextTo"/>
        <c:crossAx val="12525273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81156253037814718"/>
          <c:y val="3.7100252741248181E-2"/>
          <c:w val="0.17917821036259371"/>
          <c:h val="0.790933366285591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600237083973443"/>
          <c:y val="3.2707894549658785E-2"/>
          <c:w val="0.66940394112237467"/>
          <c:h val="0.798571921140100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550224179024946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7510458805330898E-3"/>
                  <c:y val="0.444017934321995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0.31770248748901497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3755229402665406E-3"/>
                  <c:y val="0.12248770601986084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hape val="box"/>
        <c:axId val="152080384"/>
        <c:axId val="152081920"/>
        <c:axId val="0"/>
      </c:bar3DChart>
      <c:catAx>
        <c:axId val="152080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2081920"/>
        <c:crosses val="autoZero"/>
        <c:auto val="1"/>
        <c:lblAlgn val="ctr"/>
        <c:lblOffset val="100"/>
      </c:catAx>
      <c:valAx>
        <c:axId val="152081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208038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600237083973443"/>
          <c:y val="3.2707894549658785E-2"/>
          <c:w val="0.66940394112237467"/>
          <c:h val="0.798571921140100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3755229402665397E-3"/>
                  <c:y val="0.29856378342341139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7510458805330915E-3"/>
                  <c:y val="0.4440179343219956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0.3177024874890150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375522940266541E-3"/>
                  <c:y val="0.12248770601986084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hape val="box"/>
        <c:axId val="152392064"/>
        <c:axId val="152393600"/>
        <c:axId val="0"/>
      </c:bar3DChart>
      <c:catAx>
        <c:axId val="15239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2393600"/>
        <c:crosses val="autoZero"/>
        <c:auto val="1"/>
        <c:lblAlgn val="ctr"/>
        <c:lblOffset val="100"/>
      </c:catAx>
      <c:valAx>
        <c:axId val="15239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239206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10.3</c:v>
                </c:pt>
                <c:pt idx="1">
                  <c:v>18.5</c:v>
                </c:pt>
                <c:pt idx="2">
                  <c:v>18.399999999999999</c:v>
                </c:pt>
                <c:pt idx="3">
                  <c:v>18.399999999999999</c:v>
                </c:pt>
                <c:pt idx="4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144.19999999999999</c:v>
                </c:pt>
                <c:pt idx="1">
                  <c:v>63</c:v>
                </c:pt>
                <c:pt idx="2">
                  <c:v>54.2</c:v>
                </c:pt>
                <c:pt idx="3">
                  <c:v>26.2</c:v>
                </c:pt>
                <c:pt idx="4">
                  <c:v>26.2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307.2</c:v>
                </c:pt>
                <c:pt idx="1">
                  <c:v>365.7</c:v>
                </c:pt>
                <c:pt idx="2">
                  <c:v>357.6</c:v>
                </c:pt>
                <c:pt idx="3">
                  <c:v>387.6</c:v>
                </c:pt>
                <c:pt idx="4">
                  <c:v>405.7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оценка</c:v>
                </c:pt>
                <c:pt idx="2">
                  <c:v>2022 проект</c:v>
                </c:pt>
                <c:pt idx="3">
                  <c:v>2023 проект</c:v>
                </c:pt>
                <c:pt idx="4">
                  <c:v>2024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49.8</c:v>
                </c:pt>
                <c:pt idx="1">
                  <c:v>33.1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25618432"/>
        <c:axId val="126025728"/>
        <c:axId val="0"/>
      </c:bar3DChart>
      <c:catAx>
        <c:axId val="125618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 baseline="0"/>
            </a:pPr>
            <a:endParaRPr lang="ru-RU"/>
          </a:p>
        </c:txPr>
        <c:crossAx val="126025728"/>
        <c:crosses val="autoZero"/>
        <c:auto val="1"/>
        <c:lblAlgn val="ctr"/>
        <c:lblOffset val="100"/>
      </c:catAx>
      <c:valAx>
        <c:axId val="126025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5618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Лист1!$A$2</c:f>
              <c:strCache>
                <c:ptCount val="1"/>
                <c:pt idx="0">
                  <c:v>Расходы бюджета по муниципальным программа и нерпограммным направлениям деятельности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Расходы бюджета по муниципальным программа и нерпограммным направлениям деятельности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193.9</c:v>
                </c:pt>
              </c:numCache>
            </c:numRef>
          </c:val>
        </c:ser>
        <c:overlap val="100"/>
        <c:axId val="128699776"/>
        <c:axId val="128709760"/>
      </c:barChart>
      <c:catAx>
        <c:axId val="128699776"/>
        <c:scaling>
          <c:orientation val="minMax"/>
        </c:scaling>
        <c:delete val="1"/>
        <c:axPos val="l"/>
        <c:tickLblPos val="nextTo"/>
        <c:crossAx val="128709760"/>
        <c:crosses val="autoZero"/>
        <c:auto val="1"/>
        <c:lblAlgn val="ctr"/>
        <c:lblOffset val="100"/>
      </c:catAx>
      <c:valAx>
        <c:axId val="128709760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286997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220286601012027"/>
          <c:y val="0.43158732797312332"/>
          <c:w val="0.26099609107530852"/>
          <c:h val="0.42571676042660189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defRPr>
            </a:pPr>
            <a:r>
              <a:rPr lang="ru-RU" sz="1400" i="1" baseline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по муниципальным </a:t>
            </a:r>
            <a:r>
              <a:rPr lang="ru-RU" sz="1400" i="1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программам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796387704409228E-2"/>
          <c:y val="0.17728125000000072"/>
          <c:w val="0.49222916666666688"/>
          <c:h val="0.73834374999999997"/>
        </c:manualLayout>
      </c:layout>
      <c:doughnut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Структура расходов бюджета по муниципальным программам (млн.руб.)</c:v>
                </c:pt>
              </c:strCache>
            </c:strRef>
          </c:tx>
          <c:dPt>
            <c:idx val="1"/>
            <c:explosion val="1"/>
          </c:dPt>
          <c:cat>
            <c:strRef>
              <c:f>Лист1!$A$3:$A$15</c:f>
              <c:strCache>
                <c:ptCount val="13"/>
                <c:pt idx="0">
                  <c:v>Развитие транспортного комплекса на территории ДГО - 27</c:v>
                </c:pt>
                <c:pt idx="1">
                  <c:v>Обеспечение доступным жильем и качественными услугами ЖКХ населения ДГО - 14,9</c:v>
                </c:pt>
                <c:pt idx="2">
                  <c:v>Развитие образования ДГО - 558,5</c:v>
                </c:pt>
                <c:pt idx="3">
                  <c:v>Развитие культуры на территории ДГО - 88,8</c:v>
                </c:pt>
                <c:pt idx="4">
                  <c:v>Развитие физической культуры и спорта ДГО - 5,7</c:v>
                </c:pt>
                <c:pt idx="5">
                  <c:v>Защита населения и территории ДГО от чрезвычайных ситуаций природного и техногенного характера - 16,2</c:v>
                </c:pt>
                <c:pt idx="6">
                  <c:v>Формирование современной городской среды ДГО - 18,1</c:v>
                </c:pt>
                <c:pt idx="7">
                  <c:v>Обеспечение жильем молодых семей ДГО - 3,4</c:v>
                </c:pt>
                <c:pt idx="8">
                  <c:v>Обеспечение жилыми помещениями детей-сирот - 17,1</c:v>
                </c:pt>
                <c:pt idx="9">
                  <c:v>Информационное общество - 1,1</c:v>
                </c:pt>
                <c:pt idx="10">
                  <c:v>Управление муниципальными финансами ДГО - 2,5</c:v>
                </c:pt>
                <c:pt idx="11">
                  <c:v>Обустройство мест массового отдыха населения у воды - 1,8</c:v>
                </c:pt>
                <c:pt idx="12">
                  <c:v>Прочие - 0,6</c:v>
                </c:pt>
              </c:strCache>
            </c:strRef>
          </c:cat>
          <c:val>
            <c:numRef>
              <c:f>Лист1!$B$3:$B$15</c:f>
              <c:numCache>
                <c:formatCode>General</c:formatCode>
                <c:ptCount val="13"/>
                <c:pt idx="0">
                  <c:v>27</c:v>
                </c:pt>
                <c:pt idx="1">
                  <c:v>14.9</c:v>
                </c:pt>
                <c:pt idx="2">
                  <c:v>558.5</c:v>
                </c:pt>
                <c:pt idx="3">
                  <c:v>88.8</c:v>
                </c:pt>
                <c:pt idx="4">
                  <c:v>5.7</c:v>
                </c:pt>
                <c:pt idx="5">
                  <c:v>16.2</c:v>
                </c:pt>
                <c:pt idx="6">
                  <c:v>18.100000000000001</c:v>
                </c:pt>
                <c:pt idx="7">
                  <c:v>3.4</c:v>
                </c:pt>
                <c:pt idx="8">
                  <c:v>17.100000000000001</c:v>
                </c:pt>
                <c:pt idx="9">
                  <c:v>1.1000000000000001</c:v>
                </c:pt>
                <c:pt idx="10">
                  <c:v>2.5</c:v>
                </c:pt>
                <c:pt idx="11">
                  <c:v>1.8</c:v>
                </c:pt>
                <c:pt idx="12">
                  <c:v>0.60000000000000064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995691163604545"/>
          <c:y val="8.663158046296511E-2"/>
          <c:w val="0.41337642169729033"/>
          <c:h val="0.82699080676938352"/>
        </c:manualLayout>
      </c:layout>
      <c:txPr>
        <a:bodyPr/>
        <a:lstStyle/>
        <a:p>
          <a:pPr>
            <a:defRPr sz="10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066060229945405E-2"/>
          <c:y val="6.7030540283536819E-2"/>
          <c:w val="0.62203936317145092"/>
          <c:h val="0.8966037389763912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0.16296334316323918"/>
                  <c:y val="0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8.8889096270857546E-2"/>
                  <c:y val="6.1302608015678193E-3"/>
                </c:manualLayout>
              </c:layout>
              <c:dLblPos val="ctr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Дополнительное образование</c:v>
                </c:pt>
                <c:pt idx="1">
                  <c:v>Общее образование</c:v>
                </c:pt>
                <c:pt idx="2">
                  <c:v>Дошкольное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326.89999999999969</c:v>
                </c:pt>
                <c:pt idx="2">
                  <c:v>199.4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/>
              <c:dLblPos val="ctr"/>
              <c:showVal val="1"/>
            </c:dLbl>
            <c:dLbl>
              <c:idx val="1"/>
              <c:layout>
                <c:manualLayout>
                  <c:x val="7.0370534547762154E-2"/>
                  <c:y val="3.0651304007839101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5.1851972824666838E-2"/>
                  <c:y val="-3.0651304007838789E-3"/>
                </c:manualLayout>
              </c:layout>
              <c:dLblPos val="ctr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Дополнительное образование</c:v>
                </c:pt>
                <c:pt idx="1">
                  <c:v>Общее образование</c:v>
                </c:pt>
                <c:pt idx="2">
                  <c:v>Дошкольное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315.60000000000002</c:v>
                </c:pt>
                <c:pt idx="2">
                  <c:v>195.5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Дополнительное образование</c:v>
                </c:pt>
                <c:pt idx="1">
                  <c:v>Общее образование</c:v>
                </c:pt>
                <c:pt idx="2">
                  <c:v>Дошкольное образование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</c:v>
                </c:pt>
                <c:pt idx="1">
                  <c:v>313.10000000000002</c:v>
                </c:pt>
                <c:pt idx="2">
                  <c:v>190.2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1111137033857216E-2"/>
                  <c:y val="3.0651304007839109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3.703712344619068E-2"/>
                  <c:y val="1.4048352049164698E-17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Дополнительное образование</c:v>
                </c:pt>
                <c:pt idx="1">
                  <c:v>Общее образование</c:v>
                </c:pt>
                <c:pt idx="2">
                  <c:v>Дошкольное образование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28.2</c:v>
                </c:pt>
                <c:pt idx="1">
                  <c:v>257</c:v>
                </c:pt>
                <c:pt idx="2">
                  <c:v>183.3</c:v>
                </c:pt>
              </c:numCache>
            </c:numRef>
          </c:val>
        </c:ser>
        <c:axId val="134623232"/>
        <c:axId val="134624768"/>
      </c:barChart>
      <c:catAx>
        <c:axId val="134623232"/>
        <c:scaling>
          <c:orientation val="minMax"/>
        </c:scaling>
        <c:delete val="1"/>
        <c:axPos val="l"/>
        <c:tickLblPos val="nextTo"/>
        <c:crossAx val="134624768"/>
        <c:crosses val="autoZero"/>
        <c:auto val="1"/>
        <c:lblAlgn val="ctr"/>
        <c:lblOffset val="100"/>
      </c:catAx>
      <c:valAx>
        <c:axId val="134624768"/>
        <c:scaling>
          <c:orientation val="minMax"/>
          <c:max val="300"/>
          <c:min val="0"/>
        </c:scaling>
        <c:delete val="1"/>
        <c:axPos val="b"/>
        <c:majorGridlines/>
        <c:numFmt formatCode="General" sourceLinked="0"/>
        <c:tickLblPos val="nextTo"/>
        <c:crossAx val="134623232"/>
        <c:crosses val="autoZero"/>
        <c:crossBetween val="between"/>
        <c:majorUnit val="2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934212736570984"/>
          <c:y val="0.65475722719132834"/>
          <c:w val="0.18430022583896374"/>
          <c:h val="0.2809986050036455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1719644118087539E-2"/>
          <c:y val="1.9373058994566702E-2"/>
          <c:w val="0.65767518687533288"/>
          <c:h val="0.86609287229809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детей ДШИ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23.6</c:v>
                </c:pt>
                <c:pt idx="1">
                  <c:v>25.4</c:v>
                </c:pt>
                <c:pt idx="2">
                  <c:v>25.4</c:v>
                </c:pt>
                <c:pt idx="3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культмассовых мероприятий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6436994761136054E-3"/>
                  <c:y val="0.16825355005269341"/>
                </c:manualLayout>
              </c:layout>
              <c:showVal val="1"/>
            </c:dLbl>
            <c:dLbl>
              <c:idx val="1"/>
              <c:layout>
                <c:manualLayout>
                  <c:x val="2.8218497380567992E-3"/>
                  <c:y val="0.1841265500546931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7142840002159748"/>
                </c:manualLayout>
              </c:layout>
              <c:showVal val="1"/>
            </c:dLbl>
            <c:dLbl>
              <c:idx val="3"/>
              <c:layout>
                <c:manualLayout>
                  <c:x val="-5.6436994761136054E-3"/>
                  <c:y val="0.1809522000227973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22.2</c:v>
                </c:pt>
                <c:pt idx="1">
                  <c:v>22.8</c:v>
                </c:pt>
                <c:pt idx="2">
                  <c:v>22.3</c:v>
                </c:pt>
                <c:pt idx="3">
                  <c:v>23.3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Организация библиотечного обслуживания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6436994761136054E-3"/>
                  <c:y val="0.13650780001719801"/>
                </c:manualLayout>
              </c:layout>
              <c:showVal val="1"/>
            </c:dLbl>
            <c:dLbl>
              <c:idx val="1"/>
              <c:layout>
                <c:manualLayout>
                  <c:x val="5.6436994761136054E-3"/>
                  <c:y val="0.14285700001799786"/>
                </c:manualLayout>
              </c:layout>
              <c:showVal val="1"/>
            </c:dLbl>
            <c:dLbl>
              <c:idx val="2"/>
              <c:layout>
                <c:manualLayout>
                  <c:x val="8.4655492141704203E-3"/>
                  <c:y val="0.14920620001879781"/>
                </c:manualLayout>
              </c:layout>
              <c:showVal val="1"/>
            </c:dLbl>
            <c:dLbl>
              <c:idx val="3"/>
              <c:layout>
                <c:manualLayout>
                  <c:x val="-5.6436994761136054E-3"/>
                  <c:y val="0.1746030000219973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12.2</c:v>
                </c:pt>
                <c:pt idx="1">
                  <c:v>12.5</c:v>
                </c:pt>
                <c:pt idx="2">
                  <c:v>13.4</c:v>
                </c:pt>
                <c:pt idx="3">
                  <c:v>14.2</c:v>
                </c:pt>
              </c:numCache>
            </c:numRef>
          </c:val>
        </c:ser>
        <c:shape val="box"/>
        <c:axId val="141472896"/>
        <c:axId val="141474432"/>
        <c:axId val="0"/>
      </c:bar3DChart>
      <c:catAx>
        <c:axId val="141472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1474432"/>
        <c:crosses val="autoZero"/>
        <c:auto val="1"/>
        <c:lblAlgn val="ctr"/>
        <c:lblOffset val="100"/>
      </c:catAx>
      <c:valAx>
        <c:axId val="141474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4147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04643653704433"/>
          <c:y val="0.15947340635080001"/>
          <c:w val="0.31795358568224613"/>
          <c:h val="0.5794657373170980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370353779967712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1777765334975784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6.7085484338709122E-3"/>
                  <c:y val="0.17777653349757841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0062822650806321E-2"/>
                  <c:y val="0.2074059557471754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hape val="box"/>
        <c:axId val="141819904"/>
        <c:axId val="141821440"/>
        <c:axId val="0"/>
      </c:bar3DChart>
      <c:catAx>
        <c:axId val="141819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1821440"/>
        <c:crosses val="autoZero"/>
        <c:auto val="1"/>
        <c:lblAlgn val="ctr"/>
        <c:lblOffset val="100"/>
      </c:catAx>
      <c:valAx>
        <c:axId val="1418214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1819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92640419403655"/>
          <c:y val="5.29874823114262E-2"/>
          <c:w val="0.72235027387070772"/>
          <c:h val="0.805875409601761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3.1936075544157804E-3"/>
                  <c:y val="0.3951089899539383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1936075544158099E-3"/>
                  <c:y val="0.3755491389661186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6.3872151088315504E-3"/>
                  <c:y val="0.36772519857099117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1936075544158099E-3"/>
                  <c:y val="0.3051336754099713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11.8</c:v>
                </c:pt>
              </c:numCache>
            </c:numRef>
          </c:val>
        </c:ser>
        <c:shape val="box"/>
        <c:axId val="142617984"/>
        <c:axId val="142623872"/>
        <c:axId val="0"/>
      </c:bar3DChart>
      <c:catAx>
        <c:axId val="142617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2623872"/>
        <c:crosses val="autoZero"/>
        <c:auto val="1"/>
        <c:lblAlgn val="ctr"/>
        <c:lblOffset val="100"/>
      </c:catAx>
      <c:valAx>
        <c:axId val="1426238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2617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F5B9E-E174-417A-BB9E-0C10BC5648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A781C-F5E5-4ECA-8122-8BB274441F7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системы дошкольного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4CAF812-62AD-4731-B3D9-4738DE8880A3}" type="parTrans" cxnId="{09FDE7D8-630B-4B79-9D48-4A948D346C0D}">
      <dgm:prSet/>
      <dgm:spPr/>
      <dgm:t>
        <a:bodyPr/>
        <a:lstStyle/>
        <a:p>
          <a:endParaRPr lang="ru-RU"/>
        </a:p>
      </dgm:t>
    </dgm:pt>
    <dgm:pt modelId="{C54F5A86-0414-45F1-BB11-5FD15DCA5F05}" type="sibTrans" cxnId="{09FDE7D8-630B-4B79-9D48-4A948D346C0D}">
      <dgm:prSet/>
      <dgm:spPr/>
      <dgm:t>
        <a:bodyPr/>
        <a:lstStyle/>
        <a:p>
          <a:endParaRPr lang="ru-RU"/>
        </a:p>
      </dgm:t>
    </dgm:pt>
    <dgm:pt modelId="{390DD512-A183-46FE-AA12-D0B8B9315D1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Обучение 1192 воспитанников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FADDAA1-B4AE-4214-935C-48E22E7CD83C}" type="parTrans" cxnId="{1E357830-48DB-4965-81B2-5C88482FAD2B}">
      <dgm:prSet/>
      <dgm:spPr/>
      <dgm:t>
        <a:bodyPr/>
        <a:lstStyle/>
        <a:p>
          <a:endParaRPr lang="ru-RU"/>
        </a:p>
      </dgm:t>
    </dgm:pt>
    <dgm:pt modelId="{9EAE8088-5ECA-4729-BDEB-638E315F026F}" type="sibTrans" cxnId="{1E357830-48DB-4965-81B2-5C88482FAD2B}">
      <dgm:prSet/>
      <dgm:spPr/>
      <dgm:t>
        <a:bodyPr/>
        <a:lstStyle/>
        <a:p>
          <a:endParaRPr lang="ru-RU"/>
        </a:p>
      </dgm:t>
    </dgm:pt>
    <dgm:pt modelId="{313D8101-74F5-4E07-8000-33EDC6AB779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Финансовое обеспечение деятельности 7 детских садов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C1CBD81-1DA6-4919-9077-67EBBACCAF66}" type="parTrans" cxnId="{68F15EC0-3876-433B-8967-B42A182A176D}">
      <dgm:prSet/>
      <dgm:spPr/>
      <dgm:t>
        <a:bodyPr/>
        <a:lstStyle/>
        <a:p>
          <a:endParaRPr lang="ru-RU"/>
        </a:p>
      </dgm:t>
    </dgm:pt>
    <dgm:pt modelId="{DF83F8EB-C9BE-4E3C-B085-3A1FF7C62DD8}" type="sibTrans" cxnId="{68F15EC0-3876-433B-8967-B42A182A176D}">
      <dgm:prSet/>
      <dgm:spPr/>
      <dgm:t>
        <a:bodyPr/>
        <a:lstStyle/>
        <a:p>
          <a:endParaRPr lang="ru-RU"/>
        </a:p>
      </dgm:t>
    </dgm:pt>
    <dgm:pt modelId="{F6DC0E79-A041-4481-A39C-4EF1C1B584A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системы общего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8AF323-41BB-43FA-B6ED-7732CF688E18}" type="parTrans" cxnId="{C73C705C-4268-41D9-944D-2DF7F975AABA}">
      <dgm:prSet/>
      <dgm:spPr/>
      <dgm:t>
        <a:bodyPr/>
        <a:lstStyle/>
        <a:p>
          <a:endParaRPr lang="ru-RU"/>
        </a:p>
      </dgm:t>
    </dgm:pt>
    <dgm:pt modelId="{55DEFF6D-2CDA-420D-A323-797EEFD1505E}" type="sibTrans" cxnId="{C73C705C-4268-41D9-944D-2DF7F975AABA}">
      <dgm:prSet/>
      <dgm:spPr/>
      <dgm:t>
        <a:bodyPr/>
        <a:lstStyle/>
        <a:p>
          <a:endParaRPr lang="ru-RU"/>
        </a:p>
      </dgm:t>
    </dgm:pt>
    <dgm:pt modelId="{A039D2EA-783D-40ED-B9F5-E4B9A70108C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Обучение 3513 учащихся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F53205B-124E-4D23-889F-FC3211802C65}" type="parTrans" cxnId="{B02ED1BA-7B4E-42B6-9CFC-D053EAF56629}">
      <dgm:prSet/>
      <dgm:spPr/>
      <dgm:t>
        <a:bodyPr/>
        <a:lstStyle/>
        <a:p>
          <a:endParaRPr lang="ru-RU"/>
        </a:p>
      </dgm:t>
    </dgm:pt>
    <dgm:pt modelId="{F0573D86-9710-4759-9751-8D45BFF521A9}" type="sibTrans" cxnId="{B02ED1BA-7B4E-42B6-9CFC-D053EAF56629}">
      <dgm:prSet/>
      <dgm:spPr/>
      <dgm:t>
        <a:bodyPr/>
        <a:lstStyle/>
        <a:p>
          <a:endParaRPr lang="ru-RU"/>
        </a:p>
      </dgm:t>
    </dgm:pt>
    <dgm:pt modelId="{648340A5-94E7-4EE5-9E5C-99D7D5AD3DB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Финансовое обеспечение деятельности 6 школ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95FD655-2A60-4C24-B775-3F1742FD0746}" type="parTrans" cxnId="{0003C362-7A77-4BA5-BC1C-AD84A5FA4ACC}">
      <dgm:prSet/>
      <dgm:spPr/>
      <dgm:t>
        <a:bodyPr/>
        <a:lstStyle/>
        <a:p>
          <a:endParaRPr lang="ru-RU"/>
        </a:p>
      </dgm:t>
    </dgm:pt>
    <dgm:pt modelId="{26ACE8A3-1EFC-45B0-AF40-231808E68761}" type="sibTrans" cxnId="{0003C362-7A77-4BA5-BC1C-AD84A5FA4ACC}">
      <dgm:prSet/>
      <dgm:spPr/>
      <dgm:t>
        <a:bodyPr/>
        <a:lstStyle/>
        <a:p>
          <a:endParaRPr lang="ru-RU"/>
        </a:p>
      </dgm:t>
    </dgm:pt>
    <dgm:pt modelId="{FE58ADB2-D346-42C3-8989-5896BE14B12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системы дополнительного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992A028-DD26-4225-B1F7-52DD149F2A96}" type="parTrans" cxnId="{220C6D91-7917-4DCF-AB4B-40008D1132D1}">
      <dgm:prSet/>
      <dgm:spPr/>
      <dgm:t>
        <a:bodyPr/>
        <a:lstStyle/>
        <a:p>
          <a:endParaRPr lang="ru-RU"/>
        </a:p>
      </dgm:t>
    </dgm:pt>
    <dgm:pt modelId="{89684E15-6101-4742-BE36-2C05BCD31D25}" type="sibTrans" cxnId="{220C6D91-7917-4DCF-AB4B-40008D1132D1}">
      <dgm:prSet/>
      <dgm:spPr/>
      <dgm:t>
        <a:bodyPr/>
        <a:lstStyle/>
        <a:p>
          <a:endParaRPr lang="ru-RU"/>
        </a:p>
      </dgm:t>
    </dgm:pt>
    <dgm:pt modelId="{3C01B479-E343-4E9B-8435-FF1C23E1DE13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Обучение 450 учащихся в сфере физической культуры и спорта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7C0AE52-3680-4912-98AB-6525929E47F3}" type="parTrans" cxnId="{A7B74F7E-60FE-4116-816E-C30374F06259}">
      <dgm:prSet/>
      <dgm:spPr/>
      <dgm:t>
        <a:bodyPr/>
        <a:lstStyle/>
        <a:p>
          <a:endParaRPr lang="ru-RU"/>
        </a:p>
      </dgm:t>
    </dgm:pt>
    <dgm:pt modelId="{DCFA46CB-3B34-4F40-A28B-504F0BDB7474}" type="sibTrans" cxnId="{A7B74F7E-60FE-4116-816E-C30374F06259}">
      <dgm:prSet/>
      <dgm:spPr/>
      <dgm:t>
        <a:bodyPr/>
        <a:lstStyle/>
        <a:p>
          <a:endParaRPr lang="ru-RU"/>
        </a:p>
      </dgm:t>
    </dgm:pt>
    <dgm:pt modelId="{27DCB56F-6013-4072-B4E2-C80F889999D8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Финансовое обеспечение деятельности детско-юношеской спортивной школы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226D697-36DF-4320-AC6E-4B49CDE3C6F8}" type="parTrans" cxnId="{FB456FD7-6AF7-4776-BBBD-8B3C3692ACA0}">
      <dgm:prSet/>
      <dgm:spPr/>
      <dgm:t>
        <a:bodyPr/>
        <a:lstStyle/>
        <a:p>
          <a:endParaRPr lang="ru-RU"/>
        </a:p>
      </dgm:t>
    </dgm:pt>
    <dgm:pt modelId="{6E32AFAC-C05A-492B-BDD9-C2AF9776061A}" type="sibTrans" cxnId="{FB456FD7-6AF7-4776-BBBD-8B3C3692ACA0}">
      <dgm:prSet/>
      <dgm:spPr/>
      <dgm:t>
        <a:bodyPr/>
        <a:lstStyle/>
        <a:p>
          <a:endParaRPr lang="ru-RU"/>
        </a:p>
      </dgm:t>
    </dgm:pt>
    <dgm:pt modelId="{D84EDE82-06A3-477C-B36C-CEEA6F3C150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1064 родителей получают компенсацию части родительской платы за присмотр и уход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EEAA82E-B94A-4577-89AA-11D6A3A23D34}" type="parTrans" cxnId="{EA64430F-819A-4F1F-BFB9-2BE688CDBD37}">
      <dgm:prSet/>
      <dgm:spPr/>
      <dgm:t>
        <a:bodyPr/>
        <a:lstStyle/>
        <a:p>
          <a:endParaRPr lang="ru-RU"/>
        </a:p>
      </dgm:t>
    </dgm:pt>
    <dgm:pt modelId="{EC068E2D-2D9D-4241-861F-4FB1431E184E}" type="sibTrans" cxnId="{EA64430F-819A-4F1F-BFB9-2BE688CDBD37}">
      <dgm:prSet/>
      <dgm:spPr/>
      <dgm:t>
        <a:bodyPr/>
        <a:lstStyle/>
        <a:p>
          <a:endParaRPr lang="ru-RU"/>
        </a:p>
      </dgm:t>
    </dgm:pt>
    <dgm:pt modelId="{291FEDC2-524B-4E0F-8D23-00A1F1CF180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 молодых воспитателя получают ежемесячную денежную выплату в размере 10000 руб.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9CB4D2-A3A7-419A-A30F-766642D76F40}" type="parTrans" cxnId="{EE65B04B-7798-4C44-ACDE-3CB8C5326279}">
      <dgm:prSet/>
      <dgm:spPr/>
      <dgm:t>
        <a:bodyPr/>
        <a:lstStyle/>
        <a:p>
          <a:endParaRPr lang="ru-RU"/>
        </a:p>
      </dgm:t>
    </dgm:pt>
    <dgm:pt modelId="{DE6AFB23-CBEB-4A66-85F5-54137B8452C5}" type="sibTrans" cxnId="{EE65B04B-7798-4C44-ACDE-3CB8C5326279}">
      <dgm:prSet/>
      <dgm:spPr/>
      <dgm:t>
        <a:bodyPr/>
        <a:lstStyle/>
        <a:p>
          <a:endParaRPr lang="ru-RU"/>
        </a:p>
      </dgm:t>
    </dgm:pt>
    <dgm:pt modelId="{29106D54-C608-4E53-B558-84554A8B49A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100% учащихся в 1-4 классах обеспечены бесплатным горячим питанием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DAE1D8-1140-4387-9C9A-CB7B85494322}" type="parTrans" cxnId="{131BAD04-5006-4D8C-A527-4DF5CDDB1376}">
      <dgm:prSet/>
      <dgm:spPr/>
      <dgm:t>
        <a:bodyPr/>
        <a:lstStyle/>
        <a:p>
          <a:endParaRPr lang="ru-RU"/>
        </a:p>
      </dgm:t>
    </dgm:pt>
    <dgm:pt modelId="{7948D1DD-AC4B-4614-A369-0BC0489A06B5}" type="sibTrans" cxnId="{131BAD04-5006-4D8C-A527-4DF5CDDB1376}">
      <dgm:prSet/>
      <dgm:spPr/>
      <dgm:t>
        <a:bodyPr/>
        <a:lstStyle/>
        <a:p>
          <a:endParaRPr lang="ru-RU"/>
        </a:p>
      </dgm:t>
    </dgm:pt>
    <dgm:pt modelId="{0902EEEC-3564-462D-8CE3-DA111213327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 молодых педагогов получают ежемесячную денежную выплату в размере 10000 руб.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9BF6766-3179-492E-B003-4501FA780486}" type="parTrans" cxnId="{0BD7D1A3-D572-49C9-83AF-0712F4133396}">
      <dgm:prSet/>
      <dgm:spPr/>
      <dgm:t>
        <a:bodyPr/>
        <a:lstStyle/>
        <a:p>
          <a:endParaRPr lang="ru-RU"/>
        </a:p>
      </dgm:t>
    </dgm:pt>
    <dgm:pt modelId="{4EAC0149-6127-4F4D-811C-70A08D4F8332}" type="sibTrans" cxnId="{0BD7D1A3-D572-49C9-83AF-0712F4133396}">
      <dgm:prSet/>
      <dgm:spPr/>
      <dgm:t>
        <a:bodyPr/>
        <a:lstStyle/>
        <a:p>
          <a:endParaRPr lang="ru-RU"/>
        </a:p>
      </dgm:t>
    </dgm:pt>
    <dgm:pt modelId="{2110C4A6-05A4-4C36-A988-03849A75A3EA}" type="pres">
      <dgm:prSet presAssocID="{6B2F5B9E-E174-417A-BB9E-0C10BC564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94E7F-BADE-49BE-BF71-AAF6EB65A9A0}" type="pres">
      <dgm:prSet presAssocID="{7BDA781C-F5E5-4ECA-8122-8BB274441F78}" presName="linNode" presStyleCnt="0"/>
      <dgm:spPr/>
    </dgm:pt>
    <dgm:pt modelId="{CA0472A5-2914-4110-A93B-F40BCFABAEE7}" type="pres">
      <dgm:prSet presAssocID="{7BDA781C-F5E5-4ECA-8122-8BB274441F78}" presName="parentText" presStyleLbl="node1" presStyleIdx="0" presStyleCnt="3" custScaleX="95314" custScaleY="59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8C6EA-BD35-464F-8A41-0E9F7B83A755}" type="pres">
      <dgm:prSet presAssocID="{7BDA781C-F5E5-4ECA-8122-8BB274441F78}" presName="descendantText" presStyleLbl="alignAccFollowNode1" presStyleIdx="0" presStyleCnt="3" custScaleX="122768" custLinFactNeighborX="-7111" custLinFactNeighborY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B7622-9782-4394-979D-1B7A861BF4C3}" type="pres">
      <dgm:prSet presAssocID="{C54F5A86-0414-45F1-BB11-5FD15DCA5F05}" presName="sp" presStyleCnt="0"/>
      <dgm:spPr/>
    </dgm:pt>
    <dgm:pt modelId="{6C00FF74-D762-4146-8EC7-E67179A4B10A}" type="pres">
      <dgm:prSet presAssocID="{F6DC0E79-A041-4481-A39C-4EF1C1B584A3}" presName="linNode" presStyleCnt="0"/>
      <dgm:spPr/>
    </dgm:pt>
    <dgm:pt modelId="{FDDA8A4D-592D-4CDA-B171-7F389E79F928}" type="pres">
      <dgm:prSet presAssocID="{F6DC0E79-A041-4481-A39C-4EF1C1B584A3}" presName="parentText" presStyleLbl="node1" presStyleIdx="1" presStyleCnt="3" custScaleX="85409" custScaleY="63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CA10-16AE-47E3-89BE-B201236E7E65}" type="pres">
      <dgm:prSet presAssocID="{F6DC0E79-A041-4481-A39C-4EF1C1B584A3}" presName="descendantText" presStyleLbl="alignAccFollowNode1" presStyleIdx="1" presStyleCnt="3" custScaleX="116228" custLinFactNeighborX="-4483" custLinFactNeighborY="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5B417-E7FB-4F1D-8F6F-F64832694B35}" type="pres">
      <dgm:prSet presAssocID="{55DEFF6D-2CDA-420D-A323-797EEFD1505E}" presName="sp" presStyleCnt="0"/>
      <dgm:spPr/>
    </dgm:pt>
    <dgm:pt modelId="{6BA2225E-DCA9-4EA9-B884-A89EE910EDF1}" type="pres">
      <dgm:prSet presAssocID="{FE58ADB2-D346-42C3-8989-5896BE14B121}" presName="linNode" presStyleCnt="0"/>
      <dgm:spPr/>
    </dgm:pt>
    <dgm:pt modelId="{17EBCD14-E8AB-4A04-84E9-5EC8A05D010F}" type="pres">
      <dgm:prSet presAssocID="{FE58ADB2-D346-42C3-8989-5896BE14B121}" presName="parentText" presStyleLbl="node1" presStyleIdx="2" presStyleCnt="3" custScaleX="80556" custScaleY="673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9541-6907-4664-AADB-7F063CD31BF2}" type="pres">
      <dgm:prSet presAssocID="{FE58ADB2-D346-42C3-8989-5896BE14B121}" presName="descendantText" presStyleLbl="alignAccFollowNode1" presStyleIdx="2" presStyleCnt="3" custScaleX="110936" custScaleY="69714" custLinFactNeighborX="-4167" custLinFactNeighborY="2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15EC0-3876-433B-8967-B42A182A176D}" srcId="{7BDA781C-F5E5-4ECA-8122-8BB274441F78}" destId="{313D8101-74F5-4E07-8000-33EDC6AB7792}" srcOrd="1" destOrd="0" parTransId="{8C1CBD81-1DA6-4919-9077-67EBBACCAF66}" sibTransId="{DF83F8EB-C9BE-4E3C-B085-3A1FF7C62DD8}"/>
    <dgm:cxn modelId="{F2306DF3-2A78-47AE-9A31-01F193994489}" type="presOf" srcId="{A039D2EA-783D-40ED-B9F5-E4B9A70108CF}" destId="{0F0CCA10-16AE-47E3-89BE-B201236E7E65}" srcOrd="0" destOrd="0" presId="urn:microsoft.com/office/officeart/2005/8/layout/vList5"/>
    <dgm:cxn modelId="{EFC693CF-3D95-40B6-A8F5-FCF24223EB94}" type="presOf" srcId="{390DD512-A183-46FE-AA12-D0B8B9315D13}" destId="{8008C6EA-BD35-464F-8A41-0E9F7B83A755}" srcOrd="0" destOrd="0" presId="urn:microsoft.com/office/officeart/2005/8/layout/vList5"/>
    <dgm:cxn modelId="{C3E470BD-6561-41E6-A96D-03541A2BF5C4}" type="presOf" srcId="{0902EEEC-3564-462D-8CE3-DA1112133273}" destId="{0F0CCA10-16AE-47E3-89BE-B201236E7E65}" srcOrd="0" destOrd="3" presId="urn:microsoft.com/office/officeart/2005/8/layout/vList5"/>
    <dgm:cxn modelId="{09FDE7D8-630B-4B79-9D48-4A948D346C0D}" srcId="{6B2F5B9E-E174-417A-BB9E-0C10BC564897}" destId="{7BDA781C-F5E5-4ECA-8122-8BB274441F78}" srcOrd="0" destOrd="0" parTransId="{64CAF812-62AD-4731-B3D9-4738DE8880A3}" sibTransId="{C54F5A86-0414-45F1-BB11-5FD15DCA5F05}"/>
    <dgm:cxn modelId="{07ADD7FA-2D1D-496D-8353-08A7838DCEE8}" type="presOf" srcId="{FE58ADB2-D346-42C3-8989-5896BE14B121}" destId="{17EBCD14-E8AB-4A04-84E9-5EC8A05D010F}" srcOrd="0" destOrd="0" presId="urn:microsoft.com/office/officeart/2005/8/layout/vList5"/>
    <dgm:cxn modelId="{0003C362-7A77-4BA5-BC1C-AD84A5FA4ACC}" srcId="{F6DC0E79-A041-4481-A39C-4EF1C1B584A3}" destId="{648340A5-94E7-4EE5-9E5C-99D7D5AD3DB0}" srcOrd="1" destOrd="0" parTransId="{B95FD655-2A60-4C24-B775-3F1742FD0746}" sibTransId="{26ACE8A3-1EFC-45B0-AF40-231808E68761}"/>
    <dgm:cxn modelId="{21B1C04D-3A88-47F8-9D00-59163E554FBB}" type="presOf" srcId="{7BDA781C-F5E5-4ECA-8122-8BB274441F78}" destId="{CA0472A5-2914-4110-A93B-F40BCFABAEE7}" srcOrd="0" destOrd="0" presId="urn:microsoft.com/office/officeart/2005/8/layout/vList5"/>
    <dgm:cxn modelId="{BDFB0557-F151-4975-9ED8-C30B22ED4895}" type="presOf" srcId="{3C01B479-E343-4E9B-8435-FF1C23E1DE13}" destId="{F52A9541-6907-4664-AADB-7F063CD31BF2}" srcOrd="0" destOrd="0" presId="urn:microsoft.com/office/officeart/2005/8/layout/vList5"/>
    <dgm:cxn modelId="{BE466EBD-8E1A-4D78-8E82-0B051F1263CF}" type="presOf" srcId="{27DCB56F-6013-4072-B4E2-C80F889999D8}" destId="{F52A9541-6907-4664-AADB-7F063CD31BF2}" srcOrd="0" destOrd="1" presId="urn:microsoft.com/office/officeart/2005/8/layout/vList5"/>
    <dgm:cxn modelId="{41900099-ACFA-4305-9736-20179B4A96CA}" type="presOf" srcId="{29106D54-C608-4E53-B558-84554A8B49A7}" destId="{0F0CCA10-16AE-47E3-89BE-B201236E7E65}" srcOrd="0" destOrd="2" presId="urn:microsoft.com/office/officeart/2005/8/layout/vList5"/>
    <dgm:cxn modelId="{3B72CB99-66FF-45DF-B207-87412DB4230E}" type="presOf" srcId="{D84EDE82-06A3-477C-B36C-CEEA6F3C150B}" destId="{8008C6EA-BD35-464F-8A41-0E9F7B83A755}" srcOrd="0" destOrd="3" presId="urn:microsoft.com/office/officeart/2005/8/layout/vList5"/>
    <dgm:cxn modelId="{E401E036-61F3-4E79-9AEA-1694F9493A4D}" type="presOf" srcId="{6B2F5B9E-E174-417A-BB9E-0C10BC564897}" destId="{2110C4A6-05A4-4C36-A988-03849A75A3EA}" srcOrd="0" destOrd="0" presId="urn:microsoft.com/office/officeart/2005/8/layout/vList5"/>
    <dgm:cxn modelId="{B02ED1BA-7B4E-42B6-9CFC-D053EAF56629}" srcId="{F6DC0E79-A041-4481-A39C-4EF1C1B584A3}" destId="{A039D2EA-783D-40ED-B9F5-E4B9A70108CF}" srcOrd="0" destOrd="0" parTransId="{8F53205B-124E-4D23-889F-FC3211802C65}" sibTransId="{F0573D86-9710-4759-9751-8D45BFF521A9}"/>
    <dgm:cxn modelId="{1E357830-48DB-4965-81B2-5C88482FAD2B}" srcId="{7BDA781C-F5E5-4ECA-8122-8BB274441F78}" destId="{390DD512-A183-46FE-AA12-D0B8B9315D13}" srcOrd="0" destOrd="0" parTransId="{9FADDAA1-B4AE-4214-935C-48E22E7CD83C}" sibTransId="{9EAE8088-5ECA-4729-BDEB-638E315F026F}"/>
    <dgm:cxn modelId="{A1ABF1C2-CC02-4C16-B931-69368E399B64}" type="presOf" srcId="{291FEDC2-524B-4E0F-8D23-00A1F1CF180E}" destId="{8008C6EA-BD35-464F-8A41-0E9F7B83A755}" srcOrd="0" destOrd="2" presId="urn:microsoft.com/office/officeart/2005/8/layout/vList5"/>
    <dgm:cxn modelId="{FB456FD7-6AF7-4776-BBBD-8B3C3692ACA0}" srcId="{FE58ADB2-D346-42C3-8989-5896BE14B121}" destId="{27DCB56F-6013-4072-B4E2-C80F889999D8}" srcOrd="1" destOrd="0" parTransId="{3226D697-36DF-4320-AC6E-4B49CDE3C6F8}" sibTransId="{6E32AFAC-C05A-492B-BDD9-C2AF9776061A}"/>
    <dgm:cxn modelId="{C73C705C-4268-41D9-944D-2DF7F975AABA}" srcId="{6B2F5B9E-E174-417A-BB9E-0C10BC564897}" destId="{F6DC0E79-A041-4481-A39C-4EF1C1B584A3}" srcOrd="1" destOrd="0" parTransId="{6D8AF323-41BB-43FA-B6ED-7732CF688E18}" sibTransId="{55DEFF6D-2CDA-420D-A323-797EEFD1505E}"/>
    <dgm:cxn modelId="{131BAD04-5006-4D8C-A527-4DF5CDDB1376}" srcId="{F6DC0E79-A041-4481-A39C-4EF1C1B584A3}" destId="{29106D54-C608-4E53-B558-84554A8B49A7}" srcOrd="2" destOrd="0" parTransId="{4CDAE1D8-1140-4387-9C9A-CB7B85494322}" sibTransId="{7948D1DD-AC4B-4614-A369-0BC0489A06B5}"/>
    <dgm:cxn modelId="{0BD7D1A3-D572-49C9-83AF-0712F4133396}" srcId="{F6DC0E79-A041-4481-A39C-4EF1C1B584A3}" destId="{0902EEEC-3564-462D-8CE3-DA1112133273}" srcOrd="3" destOrd="0" parTransId="{C9BF6766-3179-492E-B003-4501FA780486}" sibTransId="{4EAC0149-6127-4F4D-811C-70A08D4F8332}"/>
    <dgm:cxn modelId="{220C6D91-7917-4DCF-AB4B-40008D1132D1}" srcId="{6B2F5B9E-E174-417A-BB9E-0C10BC564897}" destId="{FE58ADB2-D346-42C3-8989-5896BE14B121}" srcOrd="2" destOrd="0" parTransId="{7992A028-DD26-4225-B1F7-52DD149F2A96}" sibTransId="{89684E15-6101-4742-BE36-2C05BCD31D25}"/>
    <dgm:cxn modelId="{7C4957A8-FF5E-430F-9A87-2DDA0C9D7BCD}" type="presOf" srcId="{F6DC0E79-A041-4481-A39C-4EF1C1B584A3}" destId="{FDDA8A4D-592D-4CDA-B171-7F389E79F928}" srcOrd="0" destOrd="0" presId="urn:microsoft.com/office/officeart/2005/8/layout/vList5"/>
    <dgm:cxn modelId="{A7B74F7E-60FE-4116-816E-C30374F06259}" srcId="{FE58ADB2-D346-42C3-8989-5896BE14B121}" destId="{3C01B479-E343-4E9B-8435-FF1C23E1DE13}" srcOrd="0" destOrd="0" parTransId="{77C0AE52-3680-4912-98AB-6525929E47F3}" sibTransId="{DCFA46CB-3B34-4F40-A28B-504F0BDB7474}"/>
    <dgm:cxn modelId="{167EF3C2-52BF-4FE1-AD33-B66CC82A1BD0}" type="presOf" srcId="{648340A5-94E7-4EE5-9E5C-99D7D5AD3DB0}" destId="{0F0CCA10-16AE-47E3-89BE-B201236E7E65}" srcOrd="0" destOrd="1" presId="urn:microsoft.com/office/officeart/2005/8/layout/vList5"/>
    <dgm:cxn modelId="{EA64430F-819A-4F1F-BFB9-2BE688CDBD37}" srcId="{7BDA781C-F5E5-4ECA-8122-8BB274441F78}" destId="{D84EDE82-06A3-477C-B36C-CEEA6F3C150B}" srcOrd="3" destOrd="0" parTransId="{9EEAA82E-B94A-4577-89AA-11D6A3A23D34}" sibTransId="{EC068E2D-2D9D-4241-861F-4FB1431E184E}"/>
    <dgm:cxn modelId="{4A79ABAE-5EF7-4B12-92CD-4E97B0F86AAC}" type="presOf" srcId="{313D8101-74F5-4E07-8000-33EDC6AB7792}" destId="{8008C6EA-BD35-464F-8A41-0E9F7B83A755}" srcOrd="0" destOrd="1" presId="urn:microsoft.com/office/officeart/2005/8/layout/vList5"/>
    <dgm:cxn modelId="{EE65B04B-7798-4C44-ACDE-3CB8C5326279}" srcId="{7BDA781C-F5E5-4ECA-8122-8BB274441F78}" destId="{291FEDC2-524B-4E0F-8D23-00A1F1CF180E}" srcOrd="2" destOrd="0" parTransId="{8B9CB4D2-A3A7-419A-A30F-766642D76F40}" sibTransId="{DE6AFB23-CBEB-4A66-85F5-54137B8452C5}"/>
    <dgm:cxn modelId="{01D007A8-745B-4751-950D-5F05883F610A}" type="presParOf" srcId="{2110C4A6-05A4-4C36-A988-03849A75A3EA}" destId="{E6A94E7F-BADE-49BE-BF71-AAF6EB65A9A0}" srcOrd="0" destOrd="0" presId="urn:microsoft.com/office/officeart/2005/8/layout/vList5"/>
    <dgm:cxn modelId="{06D8E353-5709-4E4A-80B7-D4F24498FADA}" type="presParOf" srcId="{E6A94E7F-BADE-49BE-BF71-AAF6EB65A9A0}" destId="{CA0472A5-2914-4110-A93B-F40BCFABAEE7}" srcOrd="0" destOrd="0" presId="urn:microsoft.com/office/officeart/2005/8/layout/vList5"/>
    <dgm:cxn modelId="{D8E3D1C6-2313-4AED-BAEB-6F4ECF229D24}" type="presParOf" srcId="{E6A94E7F-BADE-49BE-BF71-AAF6EB65A9A0}" destId="{8008C6EA-BD35-464F-8A41-0E9F7B83A755}" srcOrd="1" destOrd="0" presId="urn:microsoft.com/office/officeart/2005/8/layout/vList5"/>
    <dgm:cxn modelId="{8978FF02-AB7B-4A78-87CD-59B9FCFD4185}" type="presParOf" srcId="{2110C4A6-05A4-4C36-A988-03849A75A3EA}" destId="{885B7622-9782-4394-979D-1B7A861BF4C3}" srcOrd="1" destOrd="0" presId="urn:microsoft.com/office/officeart/2005/8/layout/vList5"/>
    <dgm:cxn modelId="{89108C7B-E409-4B18-92D0-55E07F519AE5}" type="presParOf" srcId="{2110C4A6-05A4-4C36-A988-03849A75A3EA}" destId="{6C00FF74-D762-4146-8EC7-E67179A4B10A}" srcOrd="2" destOrd="0" presId="urn:microsoft.com/office/officeart/2005/8/layout/vList5"/>
    <dgm:cxn modelId="{04BF175B-4D1D-45A6-B67C-4B3238139422}" type="presParOf" srcId="{6C00FF74-D762-4146-8EC7-E67179A4B10A}" destId="{FDDA8A4D-592D-4CDA-B171-7F389E79F928}" srcOrd="0" destOrd="0" presId="urn:microsoft.com/office/officeart/2005/8/layout/vList5"/>
    <dgm:cxn modelId="{8F7EC2E4-A91D-4062-90F2-83185203B51A}" type="presParOf" srcId="{6C00FF74-D762-4146-8EC7-E67179A4B10A}" destId="{0F0CCA10-16AE-47E3-89BE-B201236E7E65}" srcOrd="1" destOrd="0" presId="urn:microsoft.com/office/officeart/2005/8/layout/vList5"/>
    <dgm:cxn modelId="{CEBF6C50-59F6-4638-BD59-8B27EE4D5B19}" type="presParOf" srcId="{2110C4A6-05A4-4C36-A988-03849A75A3EA}" destId="{8E35B417-E7FB-4F1D-8F6F-F64832694B35}" srcOrd="3" destOrd="0" presId="urn:microsoft.com/office/officeart/2005/8/layout/vList5"/>
    <dgm:cxn modelId="{E43B232E-C4A3-4836-B8B7-D5A29F85D44C}" type="presParOf" srcId="{2110C4A6-05A4-4C36-A988-03849A75A3EA}" destId="{6BA2225E-DCA9-4EA9-B884-A89EE910EDF1}" srcOrd="4" destOrd="0" presId="urn:microsoft.com/office/officeart/2005/8/layout/vList5"/>
    <dgm:cxn modelId="{32670033-1232-401C-95EB-18A792B4A55E}" type="presParOf" srcId="{6BA2225E-DCA9-4EA9-B884-A89EE910EDF1}" destId="{17EBCD14-E8AB-4A04-84E9-5EC8A05D010F}" srcOrd="0" destOrd="0" presId="urn:microsoft.com/office/officeart/2005/8/layout/vList5"/>
    <dgm:cxn modelId="{BE3B03BC-9FFD-4C27-A0A8-EAABA799DCBD}" type="presParOf" srcId="{6BA2225E-DCA9-4EA9-B884-A89EE910EDF1}" destId="{F52A9541-6907-4664-AADB-7F063CD31BF2}" srcOrd="1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4D6733-6303-4AB2-8F32-2AF7337768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5945B-58B2-4DEE-9A67-11FDA2BF1A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жилыми помещениями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детей-сирот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8354AC4-0065-4141-83A5-56C0DB5BACD7}" type="parTrans" cxnId="{71861122-37CA-4BF3-B1E1-1A4780117B69}">
      <dgm:prSet/>
      <dgm:spPr/>
      <dgm:t>
        <a:bodyPr/>
        <a:lstStyle/>
        <a:p>
          <a:endParaRPr lang="ru-RU"/>
        </a:p>
      </dgm:t>
    </dgm:pt>
    <dgm:pt modelId="{F733354E-0C4F-4700-8128-B9B305D31E59}" type="sibTrans" cxnId="{71861122-37CA-4BF3-B1E1-1A4780117B69}">
      <dgm:prSet/>
      <dgm:spPr/>
      <dgm:t>
        <a:bodyPr/>
        <a:lstStyle/>
        <a:p>
          <a:endParaRPr lang="ru-RU"/>
        </a:p>
      </dgm:t>
    </dgm:pt>
    <dgm:pt modelId="{5C177078-8683-4AAE-843A-7B31C541671B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2022-2024 годы будет обеспечено жилыми помещениями 55 человека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4C04DDB-4D5A-4053-A425-752CC0F97615}" type="parTrans" cxnId="{8CC7A142-072B-43CC-B021-24D302322CCA}">
      <dgm:prSet/>
      <dgm:spPr/>
      <dgm:t>
        <a:bodyPr/>
        <a:lstStyle/>
        <a:p>
          <a:endParaRPr lang="ru-RU"/>
        </a:p>
      </dgm:t>
    </dgm:pt>
    <dgm:pt modelId="{9B5E26F4-6E2D-44C3-BFDF-7FDD0ECA5A3D}" type="sibTrans" cxnId="{8CC7A142-072B-43CC-B021-24D302322CCA}">
      <dgm:prSet/>
      <dgm:spPr/>
      <dgm:t>
        <a:bodyPr/>
        <a:lstStyle/>
        <a:p>
          <a:endParaRPr lang="ru-RU"/>
        </a:p>
      </dgm:t>
    </dgm:pt>
    <dgm:pt modelId="{475A573F-7CF2-4545-BD06-B8DAD2C1EE7D}" type="pres">
      <dgm:prSet presAssocID="{094D6733-6303-4AB2-8F32-2AF7337768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DCCA9-D102-4882-8741-E2C1A4E25912}" type="pres">
      <dgm:prSet presAssocID="{0405945B-58B2-4DEE-9A67-11FDA2BF1A5E}" presName="linNode" presStyleCnt="0"/>
      <dgm:spPr/>
    </dgm:pt>
    <dgm:pt modelId="{58C0C61F-93CF-4486-9708-BF5B30413510}" type="pres">
      <dgm:prSet presAssocID="{0405945B-58B2-4DEE-9A67-11FDA2BF1A5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B1D20-6E1C-46C0-8521-5208AEED26BC}" type="pres">
      <dgm:prSet presAssocID="{0405945B-58B2-4DEE-9A67-11FDA2BF1A5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61122-37CA-4BF3-B1E1-1A4780117B69}" srcId="{094D6733-6303-4AB2-8F32-2AF73377680D}" destId="{0405945B-58B2-4DEE-9A67-11FDA2BF1A5E}" srcOrd="0" destOrd="0" parTransId="{08354AC4-0065-4141-83A5-56C0DB5BACD7}" sibTransId="{F733354E-0C4F-4700-8128-B9B305D31E59}"/>
    <dgm:cxn modelId="{8CC7A142-072B-43CC-B021-24D302322CCA}" srcId="{0405945B-58B2-4DEE-9A67-11FDA2BF1A5E}" destId="{5C177078-8683-4AAE-843A-7B31C541671B}" srcOrd="0" destOrd="0" parTransId="{04C04DDB-4D5A-4053-A425-752CC0F97615}" sibTransId="{9B5E26F4-6E2D-44C3-BFDF-7FDD0ECA5A3D}"/>
    <dgm:cxn modelId="{7F0BE3E4-24EE-4AF6-BF42-615F71B0AFF8}" type="presOf" srcId="{0405945B-58B2-4DEE-9A67-11FDA2BF1A5E}" destId="{58C0C61F-93CF-4486-9708-BF5B30413510}" srcOrd="0" destOrd="0" presId="urn:microsoft.com/office/officeart/2005/8/layout/vList5"/>
    <dgm:cxn modelId="{6560B7E3-8588-4415-ADE6-9FFDE64FEAA9}" type="presOf" srcId="{5C177078-8683-4AAE-843A-7B31C541671B}" destId="{129B1D20-6E1C-46C0-8521-5208AEED26BC}" srcOrd="0" destOrd="0" presId="urn:microsoft.com/office/officeart/2005/8/layout/vList5"/>
    <dgm:cxn modelId="{ED370247-807E-4659-9E52-FBB57BEFDE5D}" type="presOf" srcId="{094D6733-6303-4AB2-8F32-2AF73377680D}" destId="{475A573F-7CF2-4545-BD06-B8DAD2C1EE7D}" srcOrd="0" destOrd="0" presId="urn:microsoft.com/office/officeart/2005/8/layout/vList5"/>
    <dgm:cxn modelId="{E5AA76D5-D23B-44DF-B98C-CB2E10A45A8E}" type="presParOf" srcId="{475A573F-7CF2-4545-BD06-B8DAD2C1EE7D}" destId="{F56DCCA9-D102-4882-8741-E2C1A4E25912}" srcOrd="0" destOrd="0" presId="urn:microsoft.com/office/officeart/2005/8/layout/vList5"/>
    <dgm:cxn modelId="{F05B76EF-02E6-4629-A4F2-4A20B10DD1E4}" type="presParOf" srcId="{F56DCCA9-D102-4882-8741-E2C1A4E25912}" destId="{58C0C61F-93CF-4486-9708-BF5B30413510}" srcOrd="0" destOrd="0" presId="urn:microsoft.com/office/officeart/2005/8/layout/vList5"/>
    <dgm:cxn modelId="{ED8BB72E-CDAF-4FC2-BE5C-31E916E59E68}" type="presParOf" srcId="{F56DCCA9-D102-4882-8741-E2C1A4E25912}" destId="{129B1D20-6E1C-46C0-8521-5208AEED26BC}" srcOrd="1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B40CF8-A86C-4076-8387-2EC780B415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1F35C-6D28-40C1-9912-8E107E5AE3D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Имущественная поддержка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D480B0-0D48-40D2-8876-E3FA318AB2EA}" type="parTrans" cxnId="{1EBA8894-0773-46E0-B81C-3923E8FDAD89}">
      <dgm:prSet/>
      <dgm:spPr/>
      <dgm:t>
        <a:bodyPr/>
        <a:lstStyle/>
        <a:p>
          <a:endParaRPr lang="ru-RU"/>
        </a:p>
      </dgm:t>
    </dgm:pt>
    <dgm:pt modelId="{6386DF9D-7A0B-4D2F-8D54-A4E035B39F34}" type="sibTrans" cxnId="{1EBA8894-0773-46E0-B81C-3923E8FDAD89}">
      <dgm:prSet/>
      <dgm:spPr/>
      <dgm:t>
        <a:bodyPr/>
        <a:lstStyle/>
        <a:p>
          <a:endParaRPr lang="ru-RU"/>
        </a:p>
      </dgm:t>
    </dgm:pt>
    <dgm:pt modelId="{D7A5BEE1-C41F-43F0-893A-E3395BA4505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Передача во владение или пользование муниципального имущества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6E3C2F7-DD42-440A-9EA5-573F26A16C94}" type="parTrans" cxnId="{5CEC89C1-3AC7-4A0A-A2BC-B3226A206A94}">
      <dgm:prSet/>
      <dgm:spPr/>
      <dgm:t>
        <a:bodyPr/>
        <a:lstStyle/>
        <a:p>
          <a:endParaRPr lang="ru-RU"/>
        </a:p>
      </dgm:t>
    </dgm:pt>
    <dgm:pt modelId="{4467A4BD-976D-4733-9BC1-D23D2AF4DE23}" type="sibTrans" cxnId="{5CEC89C1-3AC7-4A0A-A2BC-B3226A206A94}">
      <dgm:prSet/>
      <dgm:spPr/>
      <dgm:t>
        <a:bodyPr/>
        <a:lstStyle/>
        <a:p>
          <a:endParaRPr lang="ru-RU"/>
        </a:p>
      </dgm:t>
    </dgm:pt>
    <dgm:pt modelId="{596285A9-A2C6-4BD2-9534-CF6E14982016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Предоставление льготы по арендной плате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96E50E1-4AB7-464B-9AF4-05515B5A0273}" type="parTrans" cxnId="{B3AAF56E-BE03-4FD3-980B-56C10C0E1D4E}">
      <dgm:prSet/>
      <dgm:spPr/>
      <dgm:t>
        <a:bodyPr/>
        <a:lstStyle/>
        <a:p>
          <a:endParaRPr lang="ru-RU"/>
        </a:p>
      </dgm:t>
    </dgm:pt>
    <dgm:pt modelId="{A1892EEC-02BF-424F-8FAF-E5632855DFA3}" type="sibTrans" cxnId="{B3AAF56E-BE03-4FD3-980B-56C10C0E1D4E}">
      <dgm:prSet/>
      <dgm:spPr/>
      <dgm:t>
        <a:bodyPr/>
        <a:lstStyle/>
        <a:p>
          <a:endParaRPr lang="ru-RU"/>
        </a:p>
      </dgm:t>
    </dgm:pt>
    <dgm:pt modelId="{ADCA4426-CA33-4556-AE71-097CB74C66F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Информационная поддержка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08E36AE-A233-4255-A76A-5CF8A315D532}" type="parTrans" cxnId="{F2752E1D-9E80-40BC-A53B-DE2B66E7BBBC}">
      <dgm:prSet/>
      <dgm:spPr/>
      <dgm:t>
        <a:bodyPr/>
        <a:lstStyle/>
        <a:p>
          <a:endParaRPr lang="ru-RU"/>
        </a:p>
      </dgm:t>
    </dgm:pt>
    <dgm:pt modelId="{489FC851-F6C5-4FF7-8513-A896E6D648D5}" type="sibTrans" cxnId="{F2752E1D-9E80-40BC-A53B-DE2B66E7BBBC}">
      <dgm:prSet/>
      <dgm:spPr/>
      <dgm:t>
        <a:bodyPr/>
        <a:lstStyle/>
        <a:p>
          <a:endParaRPr lang="ru-RU"/>
        </a:p>
      </dgm:t>
    </dgm:pt>
    <dgm:pt modelId="{E4D9B1B2-0246-43C3-A893-909FEE550FA9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269875" indent="-87313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Размещение в СМИ и  на официальном сайте ДГО информации, необходимой и полезной для деятельности субъектов малого и среднего предпринимательства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27C279F-061F-4292-B8D3-F80870B21FE0}" type="parTrans" cxnId="{2EEE5A06-F755-4E5F-995C-053394F9A343}">
      <dgm:prSet/>
      <dgm:spPr/>
      <dgm:t>
        <a:bodyPr/>
        <a:lstStyle/>
        <a:p>
          <a:endParaRPr lang="ru-RU"/>
        </a:p>
      </dgm:t>
    </dgm:pt>
    <dgm:pt modelId="{614C3983-3418-476B-8F15-7B1E150096F5}" type="sibTrans" cxnId="{2EEE5A06-F755-4E5F-995C-053394F9A343}">
      <dgm:prSet/>
      <dgm:spPr/>
      <dgm:t>
        <a:bodyPr/>
        <a:lstStyle/>
        <a:p>
          <a:endParaRPr lang="ru-RU"/>
        </a:p>
      </dgm:t>
    </dgm:pt>
    <dgm:pt modelId="{A4813BD8-05F3-489E-8E0B-1E92766C104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Консультационная поддержка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17A1F29-7F14-433C-B2D0-BA7EC8F51227}" type="parTrans" cxnId="{E4316012-17CB-4200-BC7B-24A065A0D27D}">
      <dgm:prSet/>
      <dgm:spPr/>
      <dgm:t>
        <a:bodyPr/>
        <a:lstStyle/>
        <a:p>
          <a:endParaRPr lang="ru-RU"/>
        </a:p>
      </dgm:t>
    </dgm:pt>
    <dgm:pt modelId="{65465C56-D5E4-4F91-B022-1A5481E01E9B}" type="sibTrans" cxnId="{E4316012-17CB-4200-BC7B-24A065A0D27D}">
      <dgm:prSet/>
      <dgm:spPr/>
      <dgm:t>
        <a:bodyPr/>
        <a:lstStyle/>
        <a:p>
          <a:endParaRPr lang="ru-RU"/>
        </a:p>
      </dgm:t>
    </dgm:pt>
    <dgm:pt modelId="{C8A84DF2-1F16-4EC8-91DF-92825F01A2D6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182563" indent="-9525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и проведение обучающих и консультационных семинаров, тренингов, круглых столов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F1E3D70-91A8-4959-90F4-07AF792D36D5}" type="parTrans" cxnId="{AFEDF380-D20B-4B80-9ACE-0C22AED695DE}">
      <dgm:prSet/>
      <dgm:spPr/>
      <dgm:t>
        <a:bodyPr/>
        <a:lstStyle/>
        <a:p>
          <a:endParaRPr lang="ru-RU"/>
        </a:p>
      </dgm:t>
    </dgm:pt>
    <dgm:pt modelId="{22F6E4A1-326D-4A20-873B-1F6730BFE116}" type="sibTrans" cxnId="{AFEDF380-D20B-4B80-9ACE-0C22AED695DE}">
      <dgm:prSet/>
      <dgm:spPr/>
      <dgm:t>
        <a:bodyPr/>
        <a:lstStyle/>
        <a:p>
          <a:endParaRPr lang="ru-RU"/>
        </a:p>
      </dgm:t>
    </dgm:pt>
    <dgm:pt modelId="{E4CC5044-B88A-4B0E-9681-1D13FCDA1E4D}" type="pres">
      <dgm:prSet presAssocID="{57B40CF8-A86C-4076-8387-2EC780B41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3FF4F-B75C-4AA9-8A63-ECAF87AB7AE4}" type="pres">
      <dgm:prSet presAssocID="{A621F35C-6D28-40C1-9912-8E107E5AE3D8}" presName="linNode" presStyleCnt="0"/>
      <dgm:spPr/>
    </dgm:pt>
    <dgm:pt modelId="{4E298645-76A2-46C2-963B-5BD6CACB696E}" type="pres">
      <dgm:prSet presAssocID="{A621F35C-6D28-40C1-9912-8E107E5AE3D8}" presName="parentText" presStyleLbl="node1" presStyleIdx="0" presStyleCnt="3" custScaleX="74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438D-1DF5-4FC2-8F2E-3FC1FA2508D0}" type="pres">
      <dgm:prSet presAssocID="{A621F35C-6D28-40C1-9912-8E107E5AE3D8}" presName="descendantText" presStyleLbl="alignAccFollowNode1" presStyleIdx="0" presStyleCnt="3" custScaleX="111256" custScaleY="12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9102A-1C84-4F6A-A2DE-D42EB774ADC1}" type="pres">
      <dgm:prSet presAssocID="{6386DF9D-7A0B-4D2F-8D54-A4E035B39F34}" presName="sp" presStyleCnt="0"/>
      <dgm:spPr/>
    </dgm:pt>
    <dgm:pt modelId="{AC834C1A-2E29-4C92-BE8A-61CD985BF33E}" type="pres">
      <dgm:prSet presAssocID="{ADCA4426-CA33-4556-AE71-097CB74C66FA}" presName="linNode" presStyleCnt="0"/>
      <dgm:spPr/>
    </dgm:pt>
    <dgm:pt modelId="{705541F6-F5E8-4DFB-B685-39EE1286A2A8}" type="pres">
      <dgm:prSet presAssocID="{ADCA4426-CA33-4556-AE71-097CB74C66FA}" presName="parentText" presStyleLbl="node1" presStyleIdx="1" presStyleCnt="3" custScaleX="721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4E983-2F1E-4EF5-AB79-88D274BF2C32}" type="pres">
      <dgm:prSet presAssocID="{ADCA4426-CA33-4556-AE71-097CB74C66FA}" presName="descendantText" presStyleLbl="alignAccFollowNode1" presStyleIdx="1" presStyleCnt="3" custScaleX="115210" custScaleY="132472" custLinFactNeighborX="-4157" custLinFactNeighborY="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B445-9413-432A-8A45-B01320479168}" type="pres">
      <dgm:prSet presAssocID="{489FC851-F6C5-4FF7-8513-A896E6D648D5}" presName="sp" presStyleCnt="0"/>
      <dgm:spPr/>
    </dgm:pt>
    <dgm:pt modelId="{1C0494D6-F73F-4280-8D37-1D640399CA52}" type="pres">
      <dgm:prSet presAssocID="{A4813BD8-05F3-489E-8E0B-1E92766C104C}" presName="linNode" presStyleCnt="0"/>
      <dgm:spPr/>
    </dgm:pt>
    <dgm:pt modelId="{9C4CBECA-5DF3-4978-AB07-4FF671A88431}" type="pres">
      <dgm:prSet presAssocID="{A4813BD8-05F3-489E-8E0B-1E92766C104C}" presName="parentText" presStyleLbl="node1" presStyleIdx="2" presStyleCnt="3" custScaleX="73825" custLinFactNeighborX="-293" custLinFactNeighborY="-2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E3BC-41F4-4B81-8CA6-8B469C8E3D62}" type="pres">
      <dgm:prSet presAssocID="{A4813BD8-05F3-489E-8E0B-1E92766C104C}" presName="descendantText" presStyleLbl="alignAccFollowNode1" presStyleIdx="2" presStyleCnt="3" custScaleX="113323" custScaleY="143227" custLinFactNeighborX="-2364" custLinFactNeighborY="-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16012-17CB-4200-BC7B-24A065A0D27D}" srcId="{57B40CF8-A86C-4076-8387-2EC780B415BA}" destId="{A4813BD8-05F3-489E-8E0B-1E92766C104C}" srcOrd="2" destOrd="0" parTransId="{E17A1F29-7F14-433C-B2D0-BA7EC8F51227}" sibTransId="{65465C56-D5E4-4F91-B022-1A5481E01E9B}"/>
    <dgm:cxn modelId="{2EEE5A06-F755-4E5F-995C-053394F9A343}" srcId="{ADCA4426-CA33-4556-AE71-097CB74C66FA}" destId="{E4D9B1B2-0246-43C3-A893-909FEE550FA9}" srcOrd="0" destOrd="0" parTransId="{927C279F-061F-4292-B8D3-F80870B21FE0}" sibTransId="{614C3983-3418-476B-8F15-7B1E150096F5}"/>
    <dgm:cxn modelId="{F2752E1D-9E80-40BC-A53B-DE2B66E7BBBC}" srcId="{57B40CF8-A86C-4076-8387-2EC780B415BA}" destId="{ADCA4426-CA33-4556-AE71-097CB74C66FA}" srcOrd="1" destOrd="0" parTransId="{A08E36AE-A233-4255-A76A-5CF8A315D532}" sibTransId="{489FC851-F6C5-4FF7-8513-A896E6D648D5}"/>
    <dgm:cxn modelId="{1EBA8894-0773-46E0-B81C-3923E8FDAD89}" srcId="{57B40CF8-A86C-4076-8387-2EC780B415BA}" destId="{A621F35C-6D28-40C1-9912-8E107E5AE3D8}" srcOrd="0" destOrd="0" parTransId="{39D480B0-0D48-40D2-8876-E3FA318AB2EA}" sibTransId="{6386DF9D-7A0B-4D2F-8D54-A4E035B39F34}"/>
    <dgm:cxn modelId="{74108ED5-2C40-4E6E-BA4E-A0851C613B45}" type="presOf" srcId="{C8A84DF2-1F16-4EC8-91DF-92825F01A2D6}" destId="{7B19E3BC-41F4-4B81-8CA6-8B469C8E3D62}" srcOrd="0" destOrd="0" presId="urn:microsoft.com/office/officeart/2005/8/layout/vList5"/>
    <dgm:cxn modelId="{345E1D3D-2546-4859-9643-F4B449CED44C}" type="presOf" srcId="{A4813BD8-05F3-489E-8E0B-1E92766C104C}" destId="{9C4CBECA-5DF3-4978-AB07-4FF671A88431}" srcOrd="0" destOrd="0" presId="urn:microsoft.com/office/officeart/2005/8/layout/vList5"/>
    <dgm:cxn modelId="{D0682E94-B4B3-4DD5-B9ED-E9B5F3A6C970}" type="presOf" srcId="{D7A5BEE1-C41F-43F0-893A-E3395BA45053}" destId="{8F69438D-1DF5-4FC2-8F2E-3FC1FA2508D0}" srcOrd="0" destOrd="0" presId="urn:microsoft.com/office/officeart/2005/8/layout/vList5"/>
    <dgm:cxn modelId="{B3AAF56E-BE03-4FD3-980B-56C10C0E1D4E}" srcId="{A621F35C-6D28-40C1-9912-8E107E5AE3D8}" destId="{596285A9-A2C6-4BD2-9534-CF6E14982016}" srcOrd="1" destOrd="0" parTransId="{096E50E1-4AB7-464B-9AF4-05515B5A0273}" sibTransId="{A1892EEC-02BF-424F-8FAF-E5632855DFA3}"/>
    <dgm:cxn modelId="{AFEDF380-D20B-4B80-9ACE-0C22AED695DE}" srcId="{A4813BD8-05F3-489E-8E0B-1E92766C104C}" destId="{C8A84DF2-1F16-4EC8-91DF-92825F01A2D6}" srcOrd="0" destOrd="0" parTransId="{AF1E3D70-91A8-4959-90F4-07AF792D36D5}" sibTransId="{22F6E4A1-326D-4A20-873B-1F6730BFE116}"/>
    <dgm:cxn modelId="{FFD28878-3A78-43A6-A0BD-8018A2A01887}" type="presOf" srcId="{57B40CF8-A86C-4076-8387-2EC780B415BA}" destId="{E4CC5044-B88A-4B0E-9681-1D13FCDA1E4D}" srcOrd="0" destOrd="0" presId="urn:microsoft.com/office/officeart/2005/8/layout/vList5"/>
    <dgm:cxn modelId="{416FD76E-516D-4C75-8D53-F1FDF42CA511}" type="presOf" srcId="{ADCA4426-CA33-4556-AE71-097CB74C66FA}" destId="{705541F6-F5E8-4DFB-B685-39EE1286A2A8}" srcOrd="0" destOrd="0" presId="urn:microsoft.com/office/officeart/2005/8/layout/vList5"/>
    <dgm:cxn modelId="{4A6390EA-17F5-4ADD-BAEA-8848EF164ED0}" type="presOf" srcId="{A621F35C-6D28-40C1-9912-8E107E5AE3D8}" destId="{4E298645-76A2-46C2-963B-5BD6CACB696E}" srcOrd="0" destOrd="0" presId="urn:microsoft.com/office/officeart/2005/8/layout/vList5"/>
    <dgm:cxn modelId="{5CEC89C1-3AC7-4A0A-A2BC-B3226A206A94}" srcId="{A621F35C-6D28-40C1-9912-8E107E5AE3D8}" destId="{D7A5BEE1-C41F-43F0-893A-E3395BA45053}" srcOrd="0" destOrd="0" parTransId="{06E3C2F7-DD42-440A-9EA5-573F26A16C94}" sibTransId="{4467A4BD-976D-4733-9BC1-D23D2AF4DE23}"/>
    <dgm:cxn modelId="{A66366CD-6CDA-488E-A025-DEE7620A28BD}" type="presOf" srcId="{596285A9-A2C6-4BD2-9534-CF6E14982016}" destId="{8F69438D-1DF5-4FC2-8F2E-3FC1FA2508D0}" srcOrd="0" destOrd="1" presId="urn:microsoft.com/office/officeart/2005/8/layout/vList5"/>
    <dgm:cxn modelId="{3EE811BC-345B-4F3B-9838-663721C3478D}" type="presOf" srcId="{E4D9B1B2-0246-43C3-A893-909FEE550FA9}" destId="{91E4E983-2F1E-4EF5-AB79-88D274BF2C32}" srcOrd="0" destOrd="0" presId="urn:microsoft.com/office/officeart/2005/8/layout/vList5"/>
    <dgm:cxn modelId="{9ADA00AB-8D35-430C-B5CD-A2D844743F0E}" type="presParOf" srcId="{E4CC5044-B88A-4B0E-9681-1D13FCDA1E4D}" destId="{6DB3FF4F-B75C-4AA9-8A63-ECAF87AB7AE4}" srcOrd="0" destOrd="0" presId="urn:microsoft.com/office/officeart/2005/8/layout/vList5"/>
    <dgm:cxn modelId="{4C6F8260-F28F-45C4-A0D9-CC51C70D7883}" type="presParOf" srcId="{6DB3FF4F-B75C-4AA9-8A63-ECAF87AB7AE4}" destId="{4E298645-76A2-46C2-963B-5BD6CACB696E}" srcOrd="0" destOrd="0" presId="urn:microsoft.com/office/officeart/2005/8/layout/vList5"/>
    <dgm:cxn modelId="{52E70AD9-D8D6-468E-901A-E0B6991DEBD0}" type="presParOf" srcId="{6DB3FF4F-B75C-4AA9-8A63-ECAF87AB7AE4}" destId="{8F69438D-1DF5-4FC2-8F2E-3FC1FA2508D0}" srcOrd="1" destOrd="0" presId="urn:microsoft.com/office/officeart/2005/8/layout/vList5"/>
    <dgm:cxn modelId="{458E432E-F04B-4BCF-9D42-55E702728BC3}" type="presParOf" srcId="{E4CC5044-B88A-4B0E-9681-1D13FCDA1E4D}" destId="{E3B9102A-1C84-4F6A-A2DE-D42EB774ADC1}" srcOrd="1" destOrd="0" presId="urn:microsoft.com/office/officeart/2005/8/layout/vList5"/>
    <dgm:cxn modelId="{F6A19261-B941-472C-84A8-4E62046AAC55}" type="presParOf" srcId="{E4CC5044-B88A-4B0E-9681-1D13FCDA1E4D}" destId="{AC834C1A-2E29-4C92-BE8A-61CD985BF33E}" srcOrd="2" destOrd="0" presId="urn:microsoft.com/office/officeart/2005/8/layout/vList5"/>
    <dgm:cxn modelId="{4F036F5B-4F30-4E19-84ED-3D8706EFA696}" type="presParOf" srcId="{AC834C1A-2E29-4C92-BE8A-61CD985BF33E}" destId="{705541F6-F5E8-4DFB-B685-39EE1286A2A8}" srcOrd="0" destOrd="0" presId="urn:microsoft.com/office/officeart/2005/8/layout/vList5"/>
    <dgm:cxn modelId="{30B0BA23-F293-4AF6-8C0D-842450BE261F}" type="presParOf" srcId="{AC834C1A-2E29-4C92-BE8A-61CD985BF33E}" destId="{91E4E983-2F1E-4EF5-AB79-88D274BF2C32}" srcOrd="1" destOrd="0" presId="urn:microsoft.com/office/officeart/2005/8/layout/vList5"/>
    <dgm:cxn modelId="{81E9EA03-BD73-4F3D-BB9E-D2429A29698E}" type="presParOf" srcId="{E4CC5044-B88A-4B0E-9681-1D13FCDA1E4D}" destId="{B5BAB445-9413-432A-8A45-B01320479168}" srcOrd="3" destOrd="0" presId="urn:microsoft.com/office/officeart/2005/8/layout/vList5"/>
    <dgm:cxn modelId="{2742CFA6-FFBB-4EBB-9276-52AE2EB6BEE6}" type="presParOf" srcId="{E4CC5044-B88A-4B0E-9681-1D13FCDA1E4D}" destId="{1C0494D6-F73F-4280-8D37-1D640399CA52}" srcOrd="4" destOrd="0" presId="urn:microsoft.com/office/officeart/2005/8/layout/vList5"/>
    <dgm:cxn modelId="{1C11778F-72DA-4CD1-987C-A42588D53E00}" type="presParOf" srcId="{1C0494D6-F73F-4280-8D37-1D640399CA52}" destId="{9C4CBECA-5DF3-4978-AB07-4FF671A88431}" srcOrd="0" destOrd="0" presId="urn:microsoft.com/office/officeart/2005/8/layout/vList5"/>
    <dgm:cxn modelId="{C3430D17-FB44-45CF-8E20-8E58650BFD37}" type="presParOf" srcId="{1C0494D6-F73F-4280-8D37-1D640399CA52}" destId="{7B19E3BC-41F4-4B81-8CA6-8B469C8E3D62}" srcOrd="1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04257E-4510-4F80-9CC7-130B489721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3B78B-5BC2-4898-B4C3-290D9F3A13B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Популяризация предпринимательства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EFAC31-6F0A-491A-9BD0-2BE2F570A1B2}" type="parTrans" cxnId="{F8482B5C-A7CA-47B1-BF7A-6755E0200D47}">
      <dgm:prSet/>
      <dgm:spPr/>
      <dgm:t>
        <a:bodyPr/>
        <a:lstStyle/>
        <a:p>
          <a:endParaRPr lang="ru-RU"/>
        </a:p>
      </dgm:t>
    </dgm:pt>
    <dgm:pt modelId="{03F53644-68F2-457B-AD2A-D9341CE305EB}" type="sibTrans" cxnId="{F8482B5C-A7CA-47B1-BF7A-6755E0200D47}">
      <dgm:prSet/>
      <dgm:spPr/>
      <dgm:t>
        <a:bodyPr/>
        <a:lstStyle/>
        <a:p>
          <a:endParaRPr lang="ru-RU"/>
        </a:p>
      </dgm:t>
    </dgm:pt>
    <dgm:pt modelId="{D41F7134-265A-4828-A812-5C90BA2A7BFF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Проведение конкурса «Лучший предприниматель»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C659AC4-C362-4EBA-813B-AC247437572F}" type="parTrans" cxnId="{980A96E1-36D0-4FE0-A421-B154275839EF}">
      <dgm:prSet/>
      <dgm:spPr/>
      <dgm:t>
        <a:bodyPr/>
        <a:lstStyle/>
        <a:p>
          <a:endParaRPr lang="ru-RU"/>
        </a:p>
      </dgm:t>
    </dgm:pt>
    <dgm:pt modelId="{D835B6D4-4BCB-4907-B69D-B70BF6AC2BDE}" type="sibTrans" cxnId="{980A96E1-36D0-4FE0-A421-B154275839EF}">
      <dgm:prSet/>
      <dgm:spPr/>
      <dgm:t>
        <a:bodyPr/>
        <a:lstStyle/>
        <a:p>
          <a:endParaRPr lang="ru-RU"/>
        </a:p>
      </dgm:t>
    </dgm:pt>
    <dgm:pt modelId="{BB867808-9ACC-43DA-868F-FB8BE220BB96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Проведение торжественного мероприятия  ко Дню российского предпринимательства"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A8B388-080D-4834-8425-241C32DE857E}" type="parTrans" cxnId="{7490DE1C-E6DD-48C3-9D44-7C13618674EE}">
      <dgm:prSet/>
      <dgm:spPr/>
      <dgm:t>
        <a:bodyPr/>
        <a:lstStyle/>
        <a:p>
          <a:endParaRPr lang="ru-RU"/>
        </a:p>
      </dgm:t>
    </dgm:pt>
    <dgm:pt modelId="{66454D70-3A1B-4956-A194-F56AC322DC6F}" type="sibTrans" cxnId="{7490DE1C-E6DD-48C3-9D44-7C13618674EE}">
      <dgm:prSet/>
      <dgm:spPr/>
      <dgm:t>
        <a:bodyPr/>
        <a:lstStyle/>
        <a:p>
          <a:endParaRPr lang="ru-RU"/>
        </a:p>
      </dgm:t>
    </dgm:pt>
    <dgm:pt modelId="{F48D4F1E-8E1E-4485-AEEC-1CBE155B5617}" type="pres">
      <dgm:prSet presAssocID="{8C04257E-4510-4F80-9CC7-130B489721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602F9-6663-4824-AC98-5A59944BB8B5}" type="pres">
      <dgm:prSet presAssocID="{5A03B78B-5BC2-4898-B4C3-290D9F3A13B0}" presName="linNode" presStyleCnt="0"/>
      <dgm:spPr/>
    </dgm:pt>
    <dgm:pt modelId="{289C808E-A82A-4DAD-BD28-A9E85BE7C3B9}" type="pres">
      <dgm:prSet presAssocID="{5A03B78B-5BC2-4898-B4C3-290D9F3A13B0}" presName="parentText" presStyleLbl="node1" presStyleIdx="0" presStyleCnt="1" custScaleX="119634" custLinFactNeighborX="-31" custLinFactNeighborY="3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4AD58-D976-4C6C-8F68-543203D58ED7}" type="pres">
      <dgm:prSet presAssocID="{5A03B78B-5BC2-4898-B4C3-290D9F3A13B0}" presName="descendantText" presStyleLbl="alignAccFollowNode1" presStyleIdx="0" presStyleCnt="1" custScaleX="14504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64367-8479-4F19-A2A2-CEB40397B238}" type="presOf" srcId="{D41F7134-265A-4828-A812-5C90BA2A7BFF}" destId="{F2D4AD58-D976-4C6C-8F68-543203D58ED7}" srcOrd="0" destOrd="0" presId="urn:microsoft.com/office/officeart/2005/8/layout/vList5"/>
    <dgm:cxn modelId="{07AF4CC8-597D-4CA6-8841-38FE91819483}" type="presOf" srcId="{BB867808-9ACC-43DA-868F-FB8BE220BB96}" destId="{F2D4AD58-D976-4C6C-8F68-543203D58ED7}" srcOrd="0" destOrd="1" presId="urn:microsoft.com/office/officeart/2005/8/layout/vList5"/>
    <dgm:cxn modelId="{8A0619F9-0D47-4B72-9824-6B8123926CE5}" type="presOf" srcId="{8C04257E-4510-4F80-9CC7-130B489721C5}" destId="{F48D4F1E-8E1E-4485-AEEC-1CBE155B5617}" srcOrd="0" destOrd="0" presId="urn:microsoft.com/office/officeart/2005/8/layout/vList5"/>
    <dgm:cxn modelId="{60FF56B3-ED1E-4991-98C2-51CA0CEFB920}" type="presOf" srcId="{5A03B78B-5BC2-4898-B4C3-290D9F3A13B0}" destId="{289C808E-A82A-4DAD-BD28-A9E85BE7C3B9}" srcOrd="0" destOrd="0" presId="urn:microsoft.com/office/officeart/2005/8/layout/vList5"/>
    <dgm:cxn modelId="{980A96E1-36D0-4FE0-A421-B154275839EF}" srcId="{5A03B78B-5BC2-4898-B4C3-290D9F3A13B0}" destId="{D41F7134-265A-4828-A812-5C90BA2A7BFF}" srcOrd="0" destOrd="0" parTransId="{DC659AC4-C362-4EBA-813B-AC247437572F}" sibTransId="{D835B6D4-4BCB-4907-B69D-B70BF6AC2BDE}"/>
    <dgm:cxn modelId="{7490DE1C-E6DD-48C3-9D44-7C13618674EE}" srcId="{5A03B78B-5BC2-4898-B4C3-290D9F3A13B0}" destId="{BB867808-9ACC-43DA-868F-FB8BE220BB96}" srcOrd="1" destOrd="0" parTransId="{3CA8B388-080D-4834-8425-241C32DE857E}" sibTransId="{66454D70-3A1B-4956-A194-F56AC322DC6F}"/>
    <dgm:cxn modelId="{F8482B5C-A7CA-47B1-BF7A-6755E0200D47}" srcId="{8C04257E-4510-4F80-9CC7-130B489721C5}" destId="{5A03B78B-5BC2-4898-B4C3-290D9F3A13B0}" srcOrd="0" destOrd="0" parTransId="{2CEFAC31-6F0A-491A-9BD0-2BE2F570A1B2}" sibTransId="{03F53644-68F2-457B-AD2A-D9341CE305EB}"/>
    <dgm:cxn modelId="{FAD0499B-595A-4716-853A-A66FB79D0F5B}" type="presParOf" srcId="{F48D4F1E-8E1E-4485-AEEC-1CBE155B5617}" destId="{0BC602F9-6663-4824-AC98-5A59944BB8B5}" srcOrd="0" destOrd="0" presId="urn:microsoft.com/office/officeart/2005/8/layout/vList5"/>
    <dgm:cxn modelId="{5DB680FC-B20A-44E7-9966-364DA7728729}" type="presParOf" srcId="{0BC602F9-6663-4824-AC98-5A59944BB8B5}" destId="{289C808E-A82A-4DAD-BD28-A9E85BE7C3B9}" srcOrd="0" destOrd="0" presId="urn:microsoft.com/office/officeart/2005/8/layout/vList5"/>
    <dgm:cxn modelId="{B827E489-92F7-4AF1-B1EB-41D0DA2C31D4}" type="presParOf" srcId="{0BC602F9-6663-4824-AC98-5A59944BB8B5}" destId="{F2D4AD58-D976-4C6C-8F68-543203D58ED7}" srcOrd="1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8BCF12-2834-4E5C-9945-F1BB3A15F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C7220-DCE0-4605-B3DC-89F3294B7439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Мероприятия по обеспечению общественного порядка и противодействию преступности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F43F1B24-8A94-4180-BE48-C685F9B660D3}" type="parTrans" cxnId="{218CE319-944A-454A-BAFB-1581CA5663ED}">
      <dgm:prSet/>
      <dgm:spPr/>
      <dgm:t>
        <a:bodyPr/>
        <a:lstStyle/>
        <a:p>
          <a:endParaRPr lang="ru-RU"/>
        </a:p>
      </dgm:t>
    </dgm:pt>
    <dgm:pt modelId="{A1B2FF3C-F659-4E34-9005-A65339C1E706}" type="sibTrans" cxnId="{218CE319-944A-454A-BAFB-1581CA5663ED}">
      <dgm:prSet/>
      <dgm:spPr/>
      <dgm:t>
        <a:bodyPr/>
        <a:lstStyle/>
        <a:p>
          <a:endParaRPr lang="ru-RU"/>
        </a:p>
      </dgm:t>
    </dgm:pt>
    <dgm:pt modelId="{B27C27CB-8134-485C-9DE8-321B414DD446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Мероприятия по профилактике терроризма,  экстремизма и  усилению антитеррористической защищенности объектов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E44F62E-73C1-4063-8E22-1F772F1EEAA9}" type="parTrans" cxnId="{04C4D1B9-7199-4279-A9CF-17843E1D5CCB}">
      <dgm:prSet/>
      <dgm:spPr/>
      <dgm:t>
        <a:bodyPr/>
        <a:lstStyle/>
        <a:p>
          <a:endParaRPr lang="ru-RU"/>
        </a:p>
      </dgm:t>
    </dgm:pt>
    <dgm:pt modelId="{550BCA91-F0BA-4DB3-AF51-D62A75DC7381}" type="sibTrans" cxnId="{04C4D1B9-7199-4279-A9CF-17843E1D5CCB}">
      <dgm:prSet/>
      <dgm:spPr/>
      <dgm:t>
        <a:bodyPr/>
        <a:lstStyle/>
        <a:p>
          <a:endParaRPr lang="ru-RU"/>
        </a:p>
      </dgm:t>
    </dgm:pt>
    <dgm:pt modelId="{F10B5CAB-C8CD-4AC6-93FC-CDAFF0BC71EC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Мероприятия по противодействию распространению наркомании и незаконному обороту наркотиков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3E429E2-67EC-4ACA-9B9A-A0BC96C0DBD6}" type="parTrans" cxnId="{DBCBB2A1-92F0-4F91-AD3E-5A711D32205D}">
      <dgm:prSet/>
      <dgm:spPr/>
      <dgm:t>
        <a:bodyPr/>
        <a:lstStyle/>
        <a:p>
          <a:endParaRPr lang="ru-RU"/>
        </a:p>
      </dgm:t>
    </dgm:pt>
    <dgm:pt modelId="{30A95232-9A66-48D4-8C4C-6ED6E8336606}" type="sibTrans" cxnId="{DBCBB2A1-92F0-4F91-AD3E-5A711D32205D}">
      <dgm:prSet/>
      <dgm:spPr/>
      <dgm:t>
        <a:bodyPr/>
        <a:lstStyle/>
        <a:p>
          <a:endParaRPr lang="ru-RU"/>
        </a:p>
      </dgm:t>
    </dgm:pt>
    <dgm:pt modelId="{3079CB84-872F-47A3-A4F4-858636BE0A81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Мероприятия по профилактике правонарушений и преступлений, совершаемых в состоянии алкогольного опьянения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37A72E-C2E2-47DC-B764-F3814122D7D3}" type="parTrans" cxnId="{979EBF4D-F25B-445D-AE7F-A90952D28A46}">
      <dgm:prSet/>
      <dgm:spPr/>
      <dgm:t>
        <a:bodyPr/>
        <a:lstStyle/>
        <a:p>
          <a:endParaRPr lang="ru-RU"/>
        </a:p>
      </dgm:t>
    </dgm:pt>
    <dgm:pt modelId="{1872108A-88C4-4B4F-B5B4-083895493766}" type="sibTrans" cxnId="{979EBF4D-F25B-445D-AE7F-A90952D28A46}">
      <dgm:prSet/>
      <dgm:spPr/>
      <dgm:t>
        <a:bodyPr/>
        <a:lstStyle/>
        <a:p>
          <a:endParaRPr lang="ru-RU"/>
        </a:p>
      </dgm:t>
    </dgm:pt>
    <dgm:pt modelId="{AF8533A1-1F17-4DFD-B8D7-801C5CEF11F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Мероприятия по профилактике правонарушений среди несовершеннолетних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7091C4-AEC9-4C61-A361-0D0DA7172491}" type="parTrans" cxnId="{6EC50693-913E-452F-A4B4-8A48DCB2ED31}">
      <dgm:prSet/>
      <dgm:spPr/>
      <dgm:t>
        <a:bodyPr/>
        <a:lstStyle/>
        <a:p>
          <a:endParaRPr lang="ru-RU"/>
        </a:p>
      </dgm:t>
    </dgm:pt>
    <dgm:pt modelId="{0E8EC0CC-F925-4B5E-A401-451BB78AA3D1}" type="sibTrans" cxnId="{6EC50693-913E-452F-A4B4-8A48DCB2ED31}">
      <dgm:prSet/>
      <dgm:spPr/>
      <dgm:t>
        <a:bodyPr/>
        <a:lstStyle/>
        <a:p>
          <a:endParaRPr lang="ru-RU"/>
        </a:p>
      </dgm:t>
    </dgm:pt>
    <dgm:pt modelId="{85A66497-5FEC-4759-A6A5-00DD9447554C}" type="pres">
      <dgm:prSet presAssocID="{AC8BCF12-2834-4E5C-9945-F1BB3A15FD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92EB9-C90E-4E71-8A03-5E63A858254C}" type="pres">
      <dgm:prSet presAssocID="{2C7C7220-DCE0-4605-B3DC-89F3294B7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43A4-2B6F-418D-9D63-6729E627AD3E}" type="pres">
      <dgm:prSet presAssocID="{A1B2FF3C-F659-4E34-9005-A65339C1E706}" presName="sibTrans" presStyleCnt="0"/>
      <dgm:spPr/>
    </dgm:pt>
    <dgm:pt modelId="{342F131E-6DEE-4F76-AB29-1280779DBC1C}" type="pres">
      <dgm:prSet presAssocID="{B27C27CB-8134-485C-9DE8-321B414DD4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660E-EC6E-4E1F-AD04-D9AB0B89C855}" type="pres">
      <dgm:prSet presAssocID="{550BCA91-F0BA-4DB3-AF51-D62A75DC7381}" presName="sibTrans" presStyleCnt="0"/>
      <dgm:spPr/>
    </dgm:pt>
    <dgm:pt modelId="{48C40207-98F1-4739-82F1-CE04EAC57857}" type="pres">
      <dgm:prSet presAssocID="{F10B5CAB-C8CD-4AC6-93FC-CDAFF0BC71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AE1BE-869C-4B1F-94CA-7540B6961CE0}" type="pres">
      <dgm:prSet presAssocID="{30A95232-9A66-48D4-8C4C-6ED6E8336606}" presName="sibTrans" presStyleCnt="0"/>
      <dgm:spPr/>
    </dgm:pt>
    <dgm:pt modelId="{F7082D05-FAC4-4A4F-949E-024E38D808E5}" type="pres">
      <dgm:prSet presAssocID="{3079CB84-872F-47A3-A4F4-858636BE0A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7540-8048-4914-BFDE-26AC0286F367}" type="pres">
      <dgm:prSet presAssocID="{1872108A-88C4-4B4F-B5B4-083895493766}" presName="sibTrans" presStyleCnt="0"/>
      <dgm:spPr/>
    </dgm:pt>
    <dgm:pt modelId="{5DEDEA2D-116C-44C0-B83D-D4CF978FE5CD}" type="pres">
      <dgm:prSet presAssocID="{AF8533A1-1F17-4DFD-B8D7-801C5CEF1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CE319-944A-454A-BAFB-1581CA5663ED}" srcId="{AC8BCF12-2834-4E5C-9945-F1BB3A15FD5F}" destId="{2C7C7220-DCE0-4605-B3DC-89F3294B7439}" srcOrd="0" destOrd="0" parTransId="{F43F1B24-8A94-4180-BE48-C685F9B660D3}" sibTransId="{A1B2FF3C-F659-4E34-9005-A65339C1E706}"/>
    <dgm:cxn modelId="{0B8E667F-06D3-4EAC-B548-D5254200D1CE}" type="presOf" srcId="{B27C27CB-8134-485C-9DE8-321B414DD446}" destId="{342F131E-6DEE-4F76-AB29-1280779DBC1C}" srcOrd="0" destOrd="0" presId="urn:microsoft.com/office/officeart/2005/8/layout/default"/>
    <dgm:cxn modelId="{83A246E6-2C81-433F-B9EA-BF94B75E25AA}" type="presOf" srcId="{AC8BCF12-2834-4E5C-9945-F1BB3A15FD5F}" destId="{85A66497-5FEC-4759-A6A5-00DD9447554C}" srcOrd="0" destOrd="0" presId="urn:microsoft.com/office/officeart/2005/8/layout/default"/>
    <dgm:cxn modelId="{979EBF4D-F25B-445D-AE7F-A90952D28A46}" srcId="{AC8BCF12-2834-4E5C-9945-F1BB3A15FD5F}" destId="{3079CB84-872F-47A3-A4F4-858636BE0A81}" srcOrd="3" destOrd="0" parTransId="{2537A72E-C2E2-47DC-B764-F3814122D7D3}" sibTransId="{1872108A-88C4-4B4F-B5B4-083895493766}"/>
    <dgm:cxn modelId="{6EC50693-913E-452F-A4B4-8A48DCB2ED31}" srcId="{AC8BCF12-2834-4E5C-9945-F1BB3A15FD5F}" destId="{AF8533A1-1F17-4DFD-B8D7-801C5CEF11F0}" srcOrd="4" destOrd="0" parTransId="{8B7091C4-AEC9-4C61-A361-0D0DA7172491}" sibTransId="{0E8EC0CC-F925-4B5E-A401-451BB78AA3D1}"/>
    <dgm:cxn modelId="{62E1B56D-D94E-4CBA-B4C4-922936288F64}" type="presOf" srcId="{2C7C7220-DCE0-4605-B3DC-89F3294B7439}" destId="{E0492EB9-C90E-4E71-8A03-5E63A858254C}" srcOrd="0" destOrd="0" presId="urn:microsoft.com/office/officeart/2005/8/layout/default"/>
    <dgm:cxn modelId="{A876971F-CD2D-4915-9209-89C87247A20F}" type="presOf" srcId="{3079CB84-872F-47A3-A4F4-858636BE0A81}" destId="{F7082D05-FAC4-4A4F-949E-024E38D808E5}" srcOrd="0" destOrd="0" presId="urn:microsoft.com/office/officeart/2005/8/layout/default"/>
    <dgm:cxn modelId="{04C4D1B9-7199-4279-A9CF-17843E1D5CCB}" srcId="{AC8BCF12-2834-4E5C-9945-F1BB3A15FD5F}" destId="{B27C27CB-8134-485C-9DE8-321B414DD446}" srcOrd="1" destOrd="0" parTransId="{3E44F62E-73C1-4063-8E22-1F772F1EEAA9}" sibTransId="{550BCA91-F0BA-4DB3-AF51-D62A75DC7381}"/>
    <dgm:cxn modelId="{DBCBB2A1-92F0-4F91-AD3E-5A711D32205D}" srcId="{AC8BCF12-2834-4E5C-9945-F1BB3A15FD5F}" destId="{F10B5CAB-C8CD-4AC6-93FC-CDAFF0BC71EC}" srcOrd="2" destOrd="0" parTransId="{13E429E2-67EC-4ACA-9B9A-A0BC96C0DBD6}" sibTransId="{30A95232-9A66-48D4-8C4C-6ED6E8336606}"/>
    <dgm:cxn modelId="{FD6D18CF-C049-4BBF-B537-66DE8BDE576E}" type="presOf" srcId="{F10B5CAB-C8CD-4AC6-93FC-CDAFF0BC71EC}" destId="{48C40207-98F1-4739-82F1-CE04EAC57857}" srcOrd="0" destOrd="0" presId="urn:microsoft.com/office/officeart/2005/8/layout/default"/>
    <dgm:cxn modelId="{B37E5047-0521-4F00-A706-29EEBE8A2FD2}" type="presOf" srcId="{AF8533A1-1F17-4DFD-B8D7-801C5CEF11F0}" destId="{5DEDEA2D-116C-44C0-B83D-D4CF978FE5CD}" srcOrd="0" destOrd="0" presId="urn:microsoft.com/office/officeart/2005/8/layout/default"/>
    <dgm:cxn modelId="{20CD09E8-D922-4E22-BFD8-041B9F8CE332}" type="presParOf" srcId="{85A66497-5FEC-4759-A6A5-00DD9447554C}" destId="{E0492EB9-C90E-4E71-8A03-5E63A858254C}" srcOrd="0" destOrd="0" presId="urn:microsoft.com/office/officeart/2005/8/layout/default"/>
    <dgm:cxn modelId="{72447244-317B-4A96-8023-0BF793CF75F7}" type="presParOf" srcId="{85A66497-5FEC-4759-A6A5-00DD9447554C}" destId="{A4FF43A4-2B6F-418D-9D63-6729E627AD3E}" srcOrd="1" destOrd="0" presId="urn:microsoft.com/office/officeart/2005/8/layout/default"/>
    <dgm:cxn modelId="{E383164F-75CA-4C87-8A99-DF3D989E3AB3}" type="presParOf" srcId="{85A66497-5FEC-4759-A6A5-00DD9447554C}" destId="{342F131E-6DEE-4F76-AB29-1280779DBC1C}" srcOrd="2" destOrd="0" presId="urn:microsoft.com/office/officeart/2005/8/layout/default"/>
    <dgm:cxn modelId="{8B284616-1732-4D4F-80E7-ECAF54CCC129}" type="presParOf" srcId="{85A66497-5FEC-4759-A6A5-00DD9447554C}" destId="{71AD660E-EC6E-4E1F-AD04-D9AB0B89C855}" srcOrd="3" destOrd="0" presId="urn:microsoft.com/office/officeart/2005/8/layout/default"/>
    <dgm:cxn modelId="{2686F935-0E41-4C09-BEB5-EA1B00CBA3DC}" type="presParOf" srcId="{85A66497-5FEC-4759-A6A5-00DD9447554C}" destId="{48C40207-98F1-4739-82F1-CE04EAC57857}" srcOrd="4" destOrd="0" presId="urn:microsoft.com/office/officeart/2005/8/layout/default"/>
    <dgm:cxn modelId="{7B45F0EE-B376-409A-8BE1-0ADAF958B8EF}" type="presParOf" srcId="{85A66497-5FEC-4759-A6A5-00DD9447554C}" destId="{B1BAE1BE-869C-4B1F-94CA-7540B6961CE0}" srcOrd="5" destOrd="0" presId="urn:microsoft.com/office/officeart/2005/8/layout/default"/>
    <dgm:cxn modelId="{97FAC25F-5660-405A-989E-FD6697CB376D}" type="presParOf" srcId="{85A66497-5FEC-4759-A6A5-00DD9447554C}" destId="{F7082D05-FAC4-4A4F-949E-024E38D808E5}" srcOrd="6" destOrd="0" presId="urn:microsoft.com/office/officeart/2005/8/layout/default"/>
    <dgm:cxn modelId="{1F44D643-DB9D-40FF-8DBC-5EF3E04F286F}" type="presParOf" srcId="{85A66497-5FEC-4759-A6A5-00DD9447554C}" destId="{897E7540-8048-4914-BFDE-26AC0286F367}" srcOrd="7" destOrd="0" presId="urn:microsoft.com/office/officeart/2005/8/layout/default"/>
    <dgm:cxn modelId="{B6A45EB0-D214-41AA-B535-8ACEE519904C}" type="presParOf" srcId="{85A66497-5FEC-4759-A6A5-00DD9447554C}" destId="{5DEDEA2D-116C-44C0-B83D-D4CF978FE5CD}" srcOrd="8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0187BB-B7EA-4A94-B0DC-C7142AF576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2C6D5-FD77-43AD-8748-1A6C9E515CC0}">
      <dgm:prSet phldrT="[Текст]" custT="1"/>
      <dgm:spPr/>
      <dgm:t>
        <a:bodyPr/>
        <a:lstStyle/>
        <a:p>
          <a:r>
            <a:rPr lang="ru-RU" sz="1400" dirty="0" smtClean="0"/>
            <a:t>Мероприятия программы</a:t>
          </a:r>
          <a:endParaRPr lang="ru-RU" sz="1400" dirty="0"/>
        </a:p>
      </dgm:t>
    </dgm:pt>
    <dgm:pt modelId="{41740E02-4335-47D9-9438-2F37F8A15A50}" type="parTrans" cxnId="{D8A72562-7D72-43BA-83D6-5C8B1C4C749E}">
      <dgm:prSet/>
      <dgm:spPr/>
      <dgm:t>
        <a:bodyPr/>
        <a:lstStyle/>
        <a:p>
          <a:endParaRPr lang="ru-RU"/>
        </a:p>
      </dgm:t>
    </dgm:pt>
    <dgm:pt modelId="{ECC21010-56C2-4529-B4BF-7D1B2E6C8C9D}" type="sibTrans" cxnId="{D8A72562-7D72-43BA-83D6-5C8B1C4C749E}">
      <dgm:prSet/>
      <dgm:spPr/>
      <dgm:t>
        <a:bodyPr/>
        <a:lstStyle/>
        <a:p>
          <a:endParaRPr lang="ru-RU"/>
        </a:p>
      </dgm:t>
    </dgm:pt>
    <dgm:pt modelId="{EEEDF220-D073-4D8D-8127-092C46EF249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200"/>
            </a:spcAft>
          </a:pPr>
          <a:r>
            <a:rPr lang="ru-RU" sz="1100" b="0" dirty="0" smtClean="0"/>
            <a:t>   по мотивированию граждан к ведению здорового образа жизни посредством проведения информационно-коммуникационной кампании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D6D2F49C-3CC1-4390-A4D3-4C58AD659A47}" type="parTrans" cxnId="{C2A823CE-8141-4767-AA91-8B54CFCE9B09}">
      <dgm:prSet/>
      <dgm:spPr/>
      <dgm:t>
        <a:bodyPr/>
        <a:lstStyle/>
        <a:p>
          <a:endParaRPr lang="ru-RU"/>
        </a:p>
      </dgm:t>
    </dgm:pt>
    <dgm:pt modelId="{AFCABEDC-4346-464B-B997-EAF3A8D45BBD}" type="sibTrans" cxnId="{C2A823CE-8141-4767-AA91-8B54CFCE9B09}">
      <dgm:prSet/>
      <dgm:spPr/>
      <dgm:t>
        <a:bodyPr/>
        <a:lstStyle/>
        <a:p>
          <a:endParaRPr lang="ru-RU"/>
        </a:p>
      </dgm:t>
    </dgm:pt>
    <dgm:pt modelId="{685552C8-4C61-4CDC-B2CF-1223B053DFD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200"/>
            </a:spcAft>
          </a:pPr>
          <a:r>
            <a:rPr lang="ru-RU" sz="1100" b="0" dirty="0" smtClean="0"/>
            <a:t>   по созданию среды способствующей ведению гражданами здорового образа жизни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32D4F735-3E53-4BCA-9966-1E0CDE70EE5E}" type="parTrans" cxnId="{2F90D0ED-9E45-4727-BB54-4456DD868DF3}">
      <dgm:prSet/>
      <dgm:spPr/>
      <dgm:t>
        <a:bodyPr/>
        <a:lstStyle/>
        <a:p>
          <a:endParaRPr lang="ru-RU"/>
        </a:p>
      </dgm:t>
    </dgm:pt>
    <dgm:pt modelId="{5F33ACE9-828A-4E5D-ABEC-BD70536D94BE}" type="sibTrans" cxnId="{2F90D0ED-9E45-4727-BB54-4456DD868DF3}">
      <dgm:prSet/>
      <dgm:spPr/>
      <dgm:t>
        <a:bodyPr/>
        <a:lstStyle/>
        <a:p>
          <a:endParaRPr lang="ru-RU"/>
        </a:p>
      </dgm:t>
    </dgm:pt>
    <dgm:pt modelId="{89AC478B-C3C9-4741-947D-CC0A45C8624E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200"/>
            </a:spcAft>
          </a:pPr>
          <a:r>
            <a:rPr lang="ru-RU" sz="1100" b="0" dirty="0" smtClean="0"/>
            <a:t>   по формированию здорового образа жизни, снижению потребления алкогольной продукции, пива и табака среди детей, подростков, молодежи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BB2C3731-1464-4A28-882A-80C0B549614C}" type="parTrans" cxnId="{7584756B-F9F3-4C66-A692-A435688AECDC}">
      <dgm:prSet/>
      <dgm:spPr/>
      <dgm:t>
        <a:bodyPr/>
        <a:lstStyle/>
        <a:p>
          <a:endParaRPr lang="ru-RU"/>
        </a:p>
      </dgm:t>
    </dgm:pt>
    <dgm:pt modelId="{776FFD66-1A77-4218-9ADA-D5E98F9C264E}" type="sibTrans" cxnId="{7584756B-F9F3-4C66-A692-A435688AECDC}">
      <dgm:prSet/>
      <dgm:spPr/>
      <dgm:t>
        <a:bodyPr/>
        <a:lstStyle/>
        <a:p>
          <a:endParaRPr lang="ru-RU"/>
        </a:p>
      </dgm:t>
    </dgm:pt>
    <dgm:pt modelId="{1506BDAA-42C4-47E7-B19B-00D657A08B1E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84719B6-B6BD-44BA-B3B2-BB34A44858A1}" type="parTrans" cxnId="{9971310D-6E36-462F-9B9A-0A3B220C52F9}">
      <dgm:prSet/>
      <dgm:spPr/>
      <dgm:t>
        <a:bodyPr/>
        <a:lstStyle/>
        <a:p>
          <a:endParaRPr lang="ru-RU"/>
        </a:p>
      </dgm:t>
    </dgm:pt>
    <dgm:pt modelId="{73BD9336-78D1-4430-BDB4-BE31373B6BB4}" type="sibTrans" cxnId="{9971310D-6E36-462F-9B9A-0A3B220C52F9}">
      <dgm:prSet/>
      <dgm:spPr/>
      <dgm:t>
        <a:bodyPr/>
        <a:lstStyle/>
        <a:p>
          <a:endParaRPr lang="ru-RU"/>
        </a:p>
      </dgm:t>
    </dgm:pt>
    <dgm:pt modelId="{2BA8B66A-3FB0-46BB-8044-136FEC01DFE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200"/>
            </a:spcAft>
          </a:pPr>
          <a:r>
            <a:rPr lang="ru-RU" sz="1100" b="0" dirty="0" smtClean="0"/>
            <a:t>   по выявлению и коррекции факторов риска основных хронических неинфекционных заболеваний у населения ДГО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5477E90B-AE85-423B-80F3-DAB812B214AB}" type="parTrans" cxnId="{A55F1F62-6E76-4DCF-B171-42BE975B4524}">
      <dgm:prSet/>
      <dgm:spPr/>
      <dgm:t>
        <a:bodyPr/>
        <a:lstStyle/>
        <a:p>
          <a:endParaRPr lang="ru-RU"/>
        </a:p>
      </dgm:t>
    </dgm:pt>
    <dgm:pt modelId="{4DFB4F09-E954-45A2-8B50-AA5A57914789}" type="sibTrans" cxnId="{A55F1F62-6E76-4DCF-B171-42BE975B4524}">
      <dgm:prSet/>
      <dgm:spPr/>
      <dgm:t>
        <a:bodyPr/>
        <a:lstStyle/>
        <a:p>
          <a:endParaRPr lang="ru-RU"/>
        </a:p>
      </dgm:t>
    </dgm:pt>
    <dgm:pt modelId="{9BD7CE60-907A-43F1-A683-438DAAFC9E65}" type="pres">
      <dgm:prSet presAssocID="{900187BB-B7EA-4A94-B0DC-C7142AF57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EFDC6-FE87-40E4-853A-18F1EF1E4FF0}" type="pres">
      <dgm:prSet presAssocID="{7362C6D5-FD77-43AD-8748-1A6C9E515CC0}" presName="linNode" presStyleCnt="0"/>
      <dgm:spPr/>
    </dgm:pt>
    <dgm:pt modelId="{24BB4B43-DF7F-428B-B5B2-F88D8DE2373D}" type="pres">
      <dgm:prSet presAssocID="{7362C6D5-FD77-43AD-8748-1A6C9E515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F61-B11F-4AE9-B041-8B4F0CD71104}" type="pres">
      <dgm:prSet presAssocID="{7362C6D5-FD77-43AD-8748-1A6C9E515CC0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823CE-8141-4767-AA91-8B54CFCE9B09}" srcId="{7362C6D5-FD77-43AD-8748-1A6C9E515CC0}" destId="{EEEDF220-D073-4D8D-8127-092C46EF2493}" srcOrd="0" destOrd="0" parTransId="{D6D2F49C-3CC1-4390-A4D3-4C58AD659A47}" sibTransId="{AFCABEDC-4346-464B-B997-EAF3A8D45BBD}"/>
    <dgm:cxn modelId="{D8A72562-7D72-43BA-83D6-5C8B1C4C749E}" srcId="{900187BB-B7EA-4A94-B0DC-C7142AF57635}" destId="{7362C6D5-FD77-43AD-8748-1A6C9E515CC0}" srcOrd="0" destOrd="0" parTransId="{41740E02-4335-47D9-9438-2F37F8A15A50}" sibTransId="{ECC21010-56C2-4529-B4BF-7D1B2E6C8C9D}"/>
    <dgm:cxn modelId="{94FD3816-C51B-41B3-9F1E-86BE14E69053}" type="presOf" srcId="{89AC478B-C3C9-4741-947D-CC0A45C8624E}" destId="{60077F61-B11F-4AE9-B041-8B4F0CD71104}" srcOrd="0" destOrd="3" presId="urn:microsoft.com/office/officeart/2005/8/layout/vList5"/>
    <dgm:cxn modelId="{70FA9CDA-9938-4F48-BFFD-73D7E94FF957}" type="presOf" srcId="{900187BB-B7EA-4A94-B0DC-C7142AF57635}" destId="{9BD7CE60-907A-43F1-A683-438DAAFC9E65}" srcOrd="0" destOrd="0" presId="urn:microsoft.com/office/officeart/2005/8/layout/vList5"/>
    <dgm:cxn modelId="{A55F1F62-6E76-4DCF-B171-42BE975B4524}" srcId="{7362C6D5-FD77-43AD-8748-1A6C9E515CC0}" destId="{2BA8B66A-3FB0-46BB-8044-136FEC01DFE3}" srcOrd="2" destOrd="0" parTransId="{5477E90B-AE85-423B-80F3-DAB812B214AB}" sibTransId="{4DFB4F09-E954-45A2-8B50-AA5A57914789}"/>
    <dgm:cxn modelId="{BD5DED75-2D0C-4920-9531-796C0A3B5726}" type="presOf" srcId="{7362C6D5-FD77-43AD-8748-1A6C9E515CC0}" destId="{24BB4B43-DF7F-428B-B5B2-F88D8DE2373D}" srcOrd="0" destOrd="0" presId="urn:microsoft.com/office/officeart/2005/8/layout/vList5"/>
    <dgm:cxn modelId="{E8060DB6-111B-4EE5-958A-90DE7042EA41}" type="presOf" srcId="{EEEDF220-D073-4D8D-8127-092C46EF2493}" destId="{60077F61-B11F-4AE9-B041-8B4F0CD71104}" srcOrd="0" destOrd="0" presId="urn:microsoft.com/office/officeart/2005/8/layout/vList5"/>
    <dgm:cxn modelId="{22139147-D02C-4B69-8317-40DB6B45E304}" type="presOf" srcId="{2BA8B66A-3FB0-46BB-8044-136FEC01DFE3}" destId="{60077F61-B11F-4AE9-B041-8B4F0CD71104}" srcOrd="0" destOrd="2" presId="urn:microsoft.com/office/officeart/2005/8/layout/vList5"/>
    <dgm:cxn modelId="{9C49AC93-3FDA-4D3A-B8D4-9F25E4D08A72}" type="presOf" srcId="{1506BDAA-42C4-47E7-B19B-00D657A08B1E}" destId="{60077F61-B11F-4AE9-B041-8B4F0CD71104}" srcOrd="0" destOrd="4" presId="urn:microsoft.com/office/officeart/2005/8/layout/vList5"/>
    <dgm:cxn modelId="{3EBBDAEB-8D8C-4DEC-A6EB-70D4A9BF5D4F}" type="presOf" srcId="{685552C8-4C61-4CDC-B2CF-1223B053DFD6}" destId="{60077F61-B11F-4AE9-B041-8B4F0CD71104}" srcOrd="0" destOrd="1" presId="urn:microsoft.com/office/officeart/2005/8/layout/vList5"/>
    <dgm:cxn modelId="{9971310D-6E36-462F-9B9A-0A3B220C52F9}" srcId="{7362C6D5-FD77-43AD-8748-1A6C9E515CC0}" destId="{1506BDAA-42C4-47E7-B19B-00D657A08B1E}" srcOrd="4" destOrd="0" parTransId="{084719B6-B6BD-44BA-B3B2-BB34A44858A1}" sibTransId="{73BD9336-78D1-4430-BDB4-BE31373B6BB4}"/>
    <dgm:cxn modelId="{7584756B-F9F3-4C66-A692-A435688AECDC}" srcId="{7362C6D5-FD77-43AD-8748-1A6C9E515CC0}" destId="{89AC478B-C3C9-4741-947D-CC0A45C8624E}" srcOrd="3" destOrd="0" parTransId="{BB2C3731-1464-4A28-882A-80C0B549614C}" sibTransId="{776FFD66-1A77-4218-9ADA-D5E98F9C264E}"/>
    <dgm:cxn modelId="{2F90D0ED-9E45-4727-BB54-4456DD868DF3}" srcId="{7362C6D5-FD77-43AD-8748-1A6C9E515CC0}" destId="{685552C8-4C61-4CDC-B2CF-1223B053DFD6}" srcOrd="1" destOrd="0" parTransId="{32D4F735-3E53-4BCA-9966-1E0CDE70EE5E}" sibTransId="{5F33ACE9-828A-4E5D-ABEC-BD70536D94BE}"/>
    <dgm:cxn modelId="{973676B5-B5F7-4C36-A3F7-DB52DBF427C1}" type="presParOf" srcId="{9BD7CE60-907A-43F1-A683-438DAAFC9E65}" destId="{163EFDC6-FE87-40E4-853A-18F1EF1E4FF0}" srcOrd="0" destOrd="0" presId="urn:microsoft.com/office/officeart/2005/8/layout/vList5"/>
    <dgm:cxn modelId="{186DA71E-1E17-4266-9F67-F1FCC5FE2DCF}" type="presParOf" srcId="{163EFDC6-FE87-40E4-853A-18F1EF1E4FF0}" destId="{24BB4B43-DF7F-428B-B5B2-F88D8DE2373D}" srcOrd="0" destOrd="0" presId="urn:microsoft.com/office/officeart/2005/8/layout/vList5"/>
    <dgm:cxn modelId="{AEA26D88-9165-4E06-ADC0-3F1798FF58F8}" type="presParOf" srcId="{163EFDC6-FE87-40E4-853A-18F1EF1E4FF0}" destId="{60077F61-B11F-4AE9-B041-8B4F0CD71104}" srcOrd="1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052345-318B-4986-B03C-716788FB9B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A98FC-DE7B-4EA7-AFDB-B24210A6DA63}">
      <dgm:prSet phldrT="[Текст]" custT="1"/>
      <dgm:spPr/>
      <dgm:t>
        <a:bodyPr/>
        <a:lstStyle/>
        <a:p>
          <a:r>
            <a:rPr lang="ru-RU" sz="1100" dirty="0" smtClean="0"/>
            <a:t>Совершенствование правовых основ и организационных мер, направленных на противодействие коррупции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63E14AC-CC8D-4816-BC2F-2C1CCB69F551}" type="parTrans" cxnId="{C661FDE3-B81A-44A4-A06A-69923E990DEA}">
      <dgm:prSet/>
      <dgm:spPr/>
      <dgm:t>
        <a:bodyPr/>
        <a:lstStyle/>
        <a:p>
          <a:endParaRPr lang="ru-RU"/>
        </a:p>
      </dgm:t>
    </dgm:pt>
    <dgm:pt modelId="{8D193006-F24C-4D25-8472-43134C864CC6}" type="sibTrans" cxnId="{C661FDE3-B81A-44A4-A06A-69923E990DEA}">
      <dgm:prSet/>
      <dgm:spPr/>
      <dgm:t>
        <a:bodyPr/>
        <a:lstStyle/>
        <a:p>
          <a:endParaRPr lang="ru-RU"/>
        </a:p>
      </dgm:t>
    </dgm:pt>
    <dgm:pt modelId="{BE5826E8-933F-49F1-86DB-4BB1CC8494B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Доля проектов муниципальных нормативных правовых актов, прошедших антикоррупционную экспертизу, от общего количества проектов нормативных правовых актов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7EC3E5E-9D43-4CEE-A00F-37DA8B0E53E2}" type="parTrans" cxnId="{54A3F5B2-A7D3-48AE-B39D-1906B43AD0B2}">
      <dgm:prSet/>
      <dgm:spPr/>
      <dgm:t>
        <a:bodyPr/>
        <a:lstStyle/>
        <a:p>
          <a:endParaRPr lang="ru-RU"/>
        </a:p>
      </dgm:t>
    </dgm:pt>
    <dgm:pt modelId="{4DAEC615-879B-4682-95EF-2C8EE72C8642}" type="sibTrans" cxnId="{54A3F5B2-A7D3-48AE-B39D-1906B43AD0B2}">
      <dgm:prSet/>
      <dgm:spPr/>
      <dgm:t>
        <a:bodyPr/>
        <a:lstStyle/>
        <a:p>
          <a:endParaRPr lang="ru-RU"/>
        </a:p>
      </dgm:t>
    </dgm:pt>
    <dgm:pt modelId="{721E3D4F-B992-46FE-9B72-DFE2055626D9}">
      <dgm:prSet phldrT="[Текст]" custT="1"/>
      <dgm:spPr/>
      <dgm:t>
        <a:bodyPr/>
        <a:lstStyle/>
        <a:p>
          <a:r>
            <a:rPr lang="ru-RU" sz="1100" dirty="0" smtClean="0"/>
            <a:t>Создание в обществе ДГО атмосферы нетерпимости к коррупционным проявлениям</a:t>
          </a:r>
          <a:endParaRPr lang="ru-RU" sz="1100" dirty="0"/>
        </a:p>
      </dgm:t>
    </dgm:pt>
    <dgm:pt modelId="{48677E0A-AA9B-4B82-BB0A-DC23FC0E8651}" type="parTrans" cxnId="{F0AB469B-4436-4AAA-B7F8-79178CE851E8}">
      <dgm:prSet/>
      <dgm:spPr/>
      <dgm:t>
        <a:bodyPr/>
        <a:lstStyle/>
        <a:p>
          <a:endParaRPr lang="ru-RU"/>
        </a:p>
      </dgm:t>
    </dgm:pt>
    <dgm:pt modelId="{FBD2A45C-4279-4C82-981D-2D715544A2AC}" type="sibTrans" cxnId="{F0AB469B-4436-4AAA-B7F8-79178CE851E8}">
      <dgm:prSet/>
      <dgm:spPr/>
      <dgm:t>
        <a:bodyPr/>
        <a:lstStyle/>
        <a:p>
          <a:endParaRPr lang="ru-RU"/>
        </a:p>
      </dgm:t>
    </dgm:pt>
    <dgm:pt modelId="{78DEDB20-1C82-4AAC-A2F5-D36A0789D2A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Количество мероприятий антикоррупционной направленности – 4 ед. ежегодно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2FF84C9-7E60-4683-895F-3C803CA0D721}" type="parTrans" cxnId="{BC96885E-FEE4-4680-9434-213853AE31D5}">
      <dgm:prSet/>
      <dgm:spPr/>
      <dgm:t>
        <a:bodyPr/>
        <a:lstStyle/>
        <a:p>
          <a:endParaRPr lang="ru-RU"/>
        </a:p>
      </dgm:t>
    </dgm:pt>
    <dgm:pt modelId="{AFAAE0A4-17A1-4BA0-ADEC-14A4CCFFDD4E}" type="sibTrans" cxnId="{BC96885E-FEE4-4680-9434-213853AE31D5}">
      <dgm:prSet/>
      <dgm:spPr/>
      <dgm:t>
        <a:bodyPr/>
        <a:lstStyle/>
        <a:p>
          <a:endParaRPr lang="ru-RU"/>
        </a:p>
      </dgm:t>
    </dgm:pt>
    <dgm:pt modelId="{3A13AA1F-7A6D-4EBA-BEFA-929E8932B4A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Количество публикаций в СМИ по вопросам коррупции – 5 ед. ежегодно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5D19C9A-D1BA-4A48-B1BB-731B6929B233}" type="parTrans" cxnId="{F1A0E256-3465-4C19-A7F8-E676EAC213D9}">
      <dgm:prSet/>
      <dgm:spPr/>
      <dgm:t>
        <a:bodyPr/>
        <a:lstStyle/>
        <a:p>
          <a:endParaRPr lang="ru-RU"/>
        </a:p>
      </dgm:t>
    </dgm:pt>
    <dgm:pt modelId="{7D825496-188F-4A7F-A853-2AF80FB3602A}" type="sibTrans" cxnId="{F1A0E256-3465-4C19-A7F8-E676EAC213D9}">
      <dgm:prSet/>
      <dgm:spPr/>
      <dgm:t>
        <a:bodyPr/>
        <a:lstStyle/>
        <a:p>
          <a:endParaRPr lang="ru-RU"/>
        </a:p>
      </dgm:t>
    </dgm:pt>
    <dgm:pt modelId="{73CEED08-2C6D-4519-8137-3E505F5A770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Численность муниципальных служащих, прошедших обучение по вопросам противодействия коррупции – 5 чел. ежегодно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2F23E7D-2FAC-4A06-9434-1542ADD99964}" type="parTrans" cxnId="{B61F2FF9-0393-4A70-B849-80DD67ADA569}">
      <dgm:prSet/>
      <dgm:spPr/>
      <dgm:t>
        <a:bodyPr/>
        <a:lstStyle/>
        <a:p>
          <a:endParaRPr lang="ru-RU"/>
        </a:p>
      </dgm:t>
    </dgm:pt>
    <dgm:pt modelId="{81CCC99D-BFA2-415A-8A3C-62B494846316}" type="sibTrans" cxnId="{B61F2FF9-0393-4A70-B849-80DD67ADA569}">
      <dgm:prSet/>
      <dgm:spPr/>
      <dgm:t>
        <a:bodyPr/>
        <a:lstStyle/>
        <a:p>
          <a:endParaRPr lang="ru-RU"/>
        </a:p>
      </dgm:t>
    </dgm:pt>
    <dgm:pt modelId="{3AB2CA0F-0367-4FBA-A6CE-15B7827606F7}" type="pres">
      <dgm:prSet presAssocID="{8D052345-318B-4986-B03C-716788FB9B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0F09C-1151-4309-B96E-57234AEE0AF2}" type="pres">
      <dgm:prSet presAssocID="{6F0A98FC-DE7B-4EA7-AFDB-B24210A6DA63}" presName="linNode" presStyleCnt="0"/>
      <dgm:spPr/>
    </dgm:pt>
    <dgm:pt modelId="{2F2CF375-AA19-40D8-A412-A467352267F9}" type="pres">
      <dgm:prSet presAssocID="{6F0A98FC-DE7B-4EA7-AFDB-B24210A6DA63}" presName="parentText" presStyleLbl="node1" presStyleIdx="0" presStyleCnt="2" custScaleX="111281" custScaleY="76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0085-DA9A-4784-A24F-AA52AFEBD684}" type="pres">
      <dgm:prSet presAssocID="{6F0A98FC-DE7B-4EA7-AFDB-B24210A6DA63}" presName="descendantText" presStyleLbl="alignAccFollowNode1" presStyleIdx="0" presStyleCnt="2" custScaleX="124684" custScaleY="111208" custLinFactNeighborX="1524" custLinFactNeighborY="4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F4281-2B2C-47DE-B450-DE3F0CF42275}" type="pres">
      <dgm:prSet presAssocID="{8D193006-F24C-4D25-8472-43134C864CC6}" presName="sp" presStyleCnt="0"/>
      <dgm:spPr/>
    </dgm:pt>
    <dgm:pt modelId="{D4B5EDD0-C8C1-471E-ADA0-1DFB12439C35}" type="pres">
      <dgm:prSet presAssocID="{721E3D4F-B992-46FE-9B72-DFE2055626D9}" presName="linNode" presStyleCnt="0"/>
      <dgm:spPr/>
    </dgm:pt>
    <dgm:pt modelId="{C8A488E5-FEAA-4EC0-8EA2-00655A95DAB7}" type="pres">
      <dgm:prSet presAssocID="{721E3D4F-B992-46FE-9B72-DFE2055626D9}" presName="parentText" presStyleLbl="node1" presStyleIdx="1" presStyleCnt="2" custScaleX="124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CC01B-5D8E-4E82-A967-8741C3FE1E22}" type="pres">
      <dgm:prSet presAssocID="{721E3D4F-B992-46FE-9B72-DFE2055626D9}" presName="descendantText" presStyleLbl="alignAccFollowNode1" presStyleIdx="1" presStyleCnt="2" custScaleX="141392" custScaleY="167460" custLinFactNeighborX="1567" custLinFactNeighborY="-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B8BFA4-0590-44EC-9AC7-8AAF1774DD9E}" type="presOf" srcId="{8D052345-318B-4986-B03C-716788FB9B9F}" destId="{3AB2CA0F-0367-4FBA-A6CE-15B7827606F7}" srcOrd="0" destOrd="0" presId="urn:microsoft.com/office/officeart/2005/8/layout/vList5"/>
    <dgm:cxn modelId="{54A3F5B2-A7D3-48AE-B39D-1906B43AD0B2}" srcId="{6F0A98FC-DE7B-4EA7-AFDB-B24210A6DA63}" destId="{BE5826E8-933F-49F1-86DB-4BB1CC8494BB}" srcOrd="0" destOrd="0" parTransId="{47EC3E5E-9D43-4CEE-A00F-37DA8B0E53E2}" sibTransId="{4DAEC615-879B-4682-95EF-2C8EE72C8642}"/>
    <dgm:cxn modelId="{0066D943-561C-409D-8520-BF273AC5C4AE}" type="presOf" srcId="{73CEED08-2C6D-4519-8137-3E505F5A7708}" destId="{424CC01B-5D8E-4E82-A967-8741C3FE1E22}" srcOrd="0" destOrd="2" presId="urn:microsoft.com/office/officeart/2005/8/layout/vList5"/>
    <dgm:cxn modelId="{BC96885E-FEE4-4680-9434-213853AE31D5}" srcId="{721E3D4F-B992-46FE-9B72-DFE2055626D9}" destId="{78DEDB20-1C82-4AAC-A2F5-D36A0789D2AF}" srcOrd="0" destOrd="0" parTransId="{72FF84C9-7E60-4683-895F-3C803CA0D721}" sibTransId="{AFAAE0A4-17A1-4BA0-ADEC-14A4CCFFDD4E}"/>
    <dgm:cxn modelId="{C661FDE3-B81A-44A4-A06A-69923E990DEA}" srcId="{8D052345-318B-4986-B03C-716788FB9B9F}" destId="{6F0A98FC-DE7B-4EA7-AFDB-B24210A6DA63}" srcOrd="0" destOrd="0" parTransId="{863E14AC-CC8D-4816-BC2F-2C1CCB69F551}" sibTransId="{8D193006-F24C-4D25-8472-43134C864CC6}"/>
    <dgm:cxn modelId="{77CB5461-465E-4788-92C0-B567AF62417F}" type="presOf" srcId="{BE5826E8-933F-49F1-86DB-4BB1CC8494BB}" destId="{F8C50085-DA9A-4784-A24F-AA52AFEBD684}" srcOrd="0" destOrd="0" presId="urn:microsoft.com/office/officeart/2005/8/layout/vList5"/>
    <dgm:cxn modelId="{F0AB469B-4436-4AAA-B7F8-79178CE851E8}" srcId="{8D052345-318B-4986-B03C-716788FB9B9F}" destId="{721E3D4F-B992-46FE-9B72-DFE2055626D9}" srcOrd="1" destOrd="0" parTransId="{48677E0A-AA9B-4B82-BB0A-DC23FC0E8651}" sibTransId="{FBD2A45C-4279-4C82-981D-2D715544A2AC}"/>
    <dgm:cxn modelId="{51A473EC-AD91-4B64-A2E4-E754235738F4}" type="presOf" srcId="{3A13AA1F-7A6D-4EBA-BEFA-929E8932B4A4}" destId="{424CC01B-5D8E-4E82-A967-8741C3FE1E22}" srcOrd="0" destOrd="1" presId="urn:microsoft.com/office/officeart/2005/8/layout/vList5"/>
    <dgm:cxn modelId="{7E553DC4-9942-4758-8A7C-AF199C80F4DD}" type="presOf" srcId="{6F0A98FC-DE7B-4EA7-AFDB-B24210A6DA63}" destId="{2F2CF375-AA19-40D8-A412-A467352267F9}" srcOrd="0" destOrd="0" presId="urn:microsoft.com/office/officeart/2005/8/layout/vList5"/>
    <dgm:cxn modelId="{67FCE6EA-7665-46EC-8C5C-D4879FDF56B5}" type="presOf" srcId="{78DEDB20-1C82-4AAC-A2F5-D36A0789D2AF}" destId="{424CC01B-5D8E-4E82-A967-8741C3FE1E22}" srcOrd="0" destOrd="0" presId="urn:microsoft.com/office/officeart/2005/8/layout/vList5"/>
    <dgm:cxn modelId="{B61F2FF9-0393-4A70-B849-80DD67ADA569}" srcId="{721E3D4F-B992-46FE-9B72-DFE2055626D9}" destId="{73CEED08-2C6D-4519-8137-3E505F5A7708}" srcOrd="2" destOrd="0" parTransId="{52F23E7D-2FAC-4A06-9434-1542ADD99964}" sibTransId="{81CCC99D-BFA2-415A-8A3C-62B494846316}"/>
    <dgm:cxn modelId="{F1A0E256-3465-4C19-A7F8-E676EAC213D9}" srcId="{721E3D4F-B992-46FE-9B72-DFE2055626D9}" destId="{3A13AA1F-7A6D-4EBA-BEFA-929E8932B4A4}" srcOrd="1" destOrd="0" parTransId="{05D19C9A-D1BA-4A48-B1BB-731B6929B233}" sibTransId="{7D825496-188F-4A7F-A853-2AF80FB3602A}"/>
    <dgm:cxn modelId="{5C456FEF-9B0C-416D-9474-1655CD746AB8}" type="presOf" srcId="{721E3D4F-B992-46FE-9B72-DFE2055626D9}" destId="{C8A488E5-FEAA-4EC0-8EA2-00655A95DAB7}" srcOrd="0" destOrd="0" presId="urn:microsoft.com/office/officeart/2005/8/layout/vList5"/>
    <dgm:cxn modelId="{806372A2-C1DF-48A5-B4AC-50FC25B2684F}" type="presParOf" srcId="{3AB2CA0F-0367-4FBA-A6CE-15B7827606F7}" destId="{EBF0F09C-1151-4309-B96E-57234AEE0AF2}" srcOrd="0" destOrd="0" presId="urn:microsoft.com/office/officeart/2005/8/layout/vList5"/>
    <dgm:cxn modelId="{45DDD955-2B9F-46CD-81C7-40556D4A7484}" type="presParOf" srcId="{EBF0F09C-1151-4309-B96E-57234AEE0AF2}" destId="{2F2CF375-AA19-40D8-A412-A467352267F9}" srcOrd="0" destOrd="0" presId="urn:microsoft.com/office/officeart/2005/8/layout/vList5"/>
    <dgm:cxn modelId="{172759BB-B8EE-42A2-9A8F-15FFB8991D56}" type="presParOf" srcId="{EBF0F09C-1151-4309-B96E-57234AEE0AF2}" destId="{F8C50085-DA9A-4784-A24F-AA52AFEBD684}" srcOrd="1" destOrd="0" presId="urn:microsoft.com/office/officeart/2005/8/layout/vList5"/>
    <dgm:cxn modelId="{0355B990-F9B9-402C-B42C-44535D9C3760}" type="presParOf" srcId="{3AB2CA0F-0367-4FBA-A6CE-15B7827606F7}" destId="{C07F4281-2B2C-47DE-B450-DE3F0CF42275}" srcOrd="1" destOrd="0" presId="urn:microsoft.com/office/officeart/2005/8/layout/vList5"/>
    <dgm:cxn modelId="{54636F8D-1F6A-4611-8340-7FE8B65B0CC8}" type="presParOf" srcId="{3AB2CA0F-0367-4FBA-A6CE-15B7827606F7}" destId="{D4B5EDD0-C8C1-471E-ADA0-1DFB12439C35}" srcOrd="2" destOrd="0" presId="urn:microsoft.com/office/officeart/2005/8/layout/vList5"/>
    <dgm:cxn modelId="{9D6A423E-6383-40F1-8EE1-C08187370A66}" type="presParOf" srcId="{D4B5EDD0-C8C1-471E-ADA0-1DFB12439C35}" destId="{C8A488E5-FEAA-4EC0-8EA2-00655A95DAB7}" srcOrd="0" destOrd="0" presId="urn:microsoft.com/office/officeart/2005/8/layout/vList5"/>
    <dgm:cxn modelId="{697C1833-0451-4191-A658-634D009C26A2}" type="presParOf" srcId="{D4B5EDD0-C8C1-471E-ADA0-1DFB12439C35}" destId="{424CC01B-5D8E-4E82-A967-8741C3FE1E22}" srcOrd="1" destOrd="0" presId="urn:microsoft.com/office/officeart/2005/8/layout/vList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0187BB-B7EA-4A94-B0DC-C7142AF576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2C6D5-FD77-43AD-8748-1A6C9E515CC0}">
      <dgm:prSet phldrT="[Текст]" custT="1"/>
      <dgm:spPr/>
      <dgm:t>
        <a:bodyPr/>
        <a:lstStyle/>
        <a:p>
          <a:r>
            <a:rPr lang="ru-RU" sz="1400" dirty="0" smtClean="0"/>
            <a:t>Ожидаемые результаты программы</a:t>
          </a:r>
          <a:endParaRPr lang="ru-RU" sz="1400" dirty="0"/>
        </a:p>
      </dgm:t>
    </dgm:pt>
    <dgm:pt modelId="{41740E02-4335-47D9-9438-2F37F8A15A50}" type="parTrans" cxnId="{D8A72562-7D72-43BA-83D6-5C8B1C4C749E}">
      <dgm:prSet/>
      <dgm:spPr/>
      <dgm:t>
        <a:bodyPr/>
        <a:lstStyle/>
        <a:p>
          <a:endParaRPr lang="ru-RU"/>
        </a:p>
      </dgm:t>
    </dgm:pt>
    <dgm:pt modelId="{ECC21010-56C2-4529-B4BF-7D1B2E6C8C9D}" type="sibTrans" cxnId="{D8A72562-7D72-43BA-83D6-5C8B1C4C749E}">
      <dgm:prSet/>
      <dgm:spPr/>
      <dgm:t>
        <a:bodyPr/>
        <a:lstStyle/>
        <a:p>
          <a:endParaRPr lang="ru-RU"/>
        </a:p>
      </dgm:t>
    </dgm:pt>
    <dgm:pt modelId="{EEEDF220-D073-4D8D-8127-092C46EF249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100" b="0" dirty="0" smtClean="0"/>
            <a:t>   Ф</a:t>
          </a:r>
          <a:r>
            <a:rPr lang="ru-RU" sz="1100" dirty="0" smtClean="0"/>
            <a:t>ормирование системы непрерывного образования муниципальных служащих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D6D2F49C-3CC1-4390-A4D3-4C58AD659A47}" type="parTrans" cxnId="{C2A823CE-8141-4767-AA91-8B54CFCE9B09}">
      <dgm:prSet/>
      <dgm:spPr/>
      <dgm:t>
        <a:bodyPr/>
        <a:lstStyle/>
        <a:p>
          <a:endParaRPr lang="ru-RU"/>
        </a:p>
      </dgm:t>
    </dgm:pt>
    <dgm:pt modelId="{AFCABEDC-4346-464B-B997-EAF3A8D45BBD}" type="sibTrans" cxnId="{C2A823CE-8141-4767-AA91-8B54CFCE9B09}">
      <dgm:prSet/>
      <dgm:spPr/>
      <dgm:t>
        <a:bodyPr/>
        <a:lstStyle/>
        <a:p>
          <a:endParaRPr lang="ru-RU"/>
        </a:p>
      </dgm:t>
    </dgm:pt>
    <dgm:pt modelId="{1506BDAA-42C4-47E7-B19B-00D657A08B1E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84719B6-B6BD-44BA-B3B2-BB34A44858A1}" type="parTrans" cxnId="{9971310D-6E36-462F-9B9A-0A3B220C52F9}">
      <dgm:prSet/>
      <dgm:spPr/>
      <dgm:t>
        <a:bodyPr/>
        <a:lstStyle/>
        <a:p>
          <a:endParaRPr lang="ru-RU"/>
        </a:p>
      </dgm:t>
    </dgm:pt>
    <dgm:pt modelId="{73BD9336-78D1-4430-BDB4-BE31373B6BB4}" type="sibTrans" cxnId="{9971310D-6E36-462F-9B9A-0A3B220C52F9}">
      <dgm:prSet/>
      <dgm:spPr/>
      <dgm:t>
        <a:bodyPr/>
        <a:lstStyle/>
        <a:p>
          <a:endParaRPr lang="ru-RU"/>
        </a:p>
      </dgm:t>
    </dgm:pt>
    <dgm:pt modelId="{1E0549AF-CD6E-4B13-8F32-96D8CDF9928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100" b="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dirty="0" smtClean="0"/>
            <a:t>Количество муниципальных служащих, прошедших профессиональную переподготовку и повышение квалификации – 5 человек ежегодно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1CA0E393-18AD-4E2F-BD68-69E85FD82374}" type="parTrans" cxnId="{E86CD845-7D18-465B-8F68-17656017085F}">
      <dgm:prSet/>
      <dgm:spPr/>
      <dgm:t>
        <a:bodyPr/>
        <a:lstStyle/>
        <a:p>
          <a:endParaRPr lang="ru-RU"/>
        </a:p>
      </dgm:t>
    </dgm:pt>
    <dgm:pt modelId="{A5ECF158-945E-4656-BB79-9D6B44A41D13}" type="sibTrans" cxnId="{E86CD845-7D18-465B-8F68-17656017085F}">
      <dgm:prSet/>
      <dgm:spPr/>
      <dgm:t>
        <a:bodyPr/>
        <a:lstStyle/>
        <a:p>
          <a:endParaRPr lang="ru-RU"/>
        </a:p>
      </dgm:t>
    </dgm:pt>
    <dgm:pt modelId="{1FC66734-AAB3-4F5F-97FC-86D699CBFCE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100" dirty="0" smtClean="0"/>
            <a:t>   Удовлетворение потребности администрации Дальнереченского городского округа в квалифицированных кадрах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5B510E44-A681-43F8-B30E-60C3202E2296}" type="parTrans" cxnId="{2139D7BC-4AB5-4097-A814-C92B8BE8B144}">
      <dgm:prSet/>
      <dgm:spPr/>
      <dgm:t>
        <a:bodyPr/>
        <a:lstStyle/>
        <a:p>
          <a:endParaRPr lang="ru-RU"/>
        </a:p>
      </dgm:t>
    </dgm:pt>
    <dgm:pt modelId="{5DA0A0D1-1743-4A72-AEF4-186F893BFCDE}" type="sibTrans" cxnId="{2139D7BC-4AB5-4097-A814-C92B8BE8B144}">
      <dgm:prSet/>
      <dgm:spPr/>
      <dgm:t>
        <a:bodyPr/>
        <a:lstStyle/>
        <a:p>
          <a:endParaRPr lang="ru-RU"/>
        </a:p>
      </dgm:t>
    </dgm:pt>
    <dgm:pt modelId="{698AD5A3-DA5F-402D-892A-4F175916E4E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100" dirty="0" smtClean="0"/>
            <a:t>   Повышение эффективности профессиональной служебной деятельности муниципальных служащих</a:t>
          </a:r>
          <a:endParaRPr lang="ru-RU" sz="1100" b="0" dirty="0">
            <a:latin typeface="Times New Roman" pitchFamily="18" charset="0"/>
            <a:cs typeface="Times New Roman" pitchFamily="18" charset="0"/>
          </a:endParaRPr>
        </a:p>
      </dgm:t>
    </dgm:pt>
    <dgm:pt modelId="{D42A83D0-37C1-4A78-B07C-2A15998984F3}" type="parTrans" cxnId="{6D79F354-7E15-419C-BEB1-62E1C31391B2}">
      <dgm:prSet/>
      <dgm:spPr/>
      <dgm:t>
        <a:bodyPr/>
        <a:lstStyle/>
        <a:p>
          <a:endParaRPr lang="ru-RU"/>
        </a:p>
      </dgm:t>
    </dgm:pt>
    <dgm:pt modelId="{03D61134-5526-46DF-8D61-3DB13593C34C}" type="sibTrans" cxnId="{6D79F354-7E15-419C-BEB1-62E1C31391B2}">
      <dgm:prSet/>
      <dgm:spPr/>
      <dgm:t>
        <a:bodyPr/>
        <a:lstStyle/>
        <a:p>
          <a:endParaRPr lang="ru-RU"/>
        </a:p>
      </dgm:t>
    </dgm:pt>
    <dgm:pt modelId="{9BD7CE60-907A-43F1-A683-438DAAFC9E65}" type="pres">
      <dgm:prSet presAssocID="{900187BB-B7EA-4A94-B0DC-C7142AF57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EFDC6-FE87-40E4-853A-18F1EF1E4FF0}" type="pres">
      <dgm:prSet presAssocID="{7362C6D5-FD77-43AD-8748-1A6C9E515CC0}" presName="linNode" presStyleCnt="0"/>
      <dgm:spPr/>
    </dgm:pt>
    <dgm:pt modelId="{24BB4B43-DF7F-428B-B5B2-F88D8DE2373D}" type="pres">
      <dgm:prSet presAssocID="{7362C6D5-FD77-43AD-8748-1A6C9E515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F61-B11F-4AE9-B041-8B4F0CD71104}" type="pres">
      <dgm:prSet presAssocID="{7362C6D5-FD77-43AD-8748-1A6C9E515CC0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823CE-8141-4767-AA91-8B54CFCE9B09}" srcId="{7362C6D5-FD77-43AD-8748-1A6C9E515CC0}" destId="{EEEDF220-D073-4D8D-8127-092C46EF2493}" srcOrd="0" destOrd="0" parTransId="{D6D2F49C-3CC1-4390-A4D3-4C58AD659A47}" sibTransId="{AFCABEDC-4346-464B-B997-EAF3A8D45BBD}"/>
    <dgm:cxn modelId="{D8A72562-7D72-43BA-83D6-5C8B1C4C749E}" srcId="{900187BB-B7EA-4A94-B0DC-C7142AF57635}" destId="{7362C6D5-FD77-43AD-8748-1A6C9E515CC0}" srcOrd="0" destOrd="0" parTransId="{41740E02-4335-47D9-9438-2F37F8A15A50}" sibTransId="{ECC21010-56C2-4529-B4BF-7D1B2E6C8C9D}"/>
    <dgm:cxn modelId="{2139D7BC-4AB5-4097-A814-C92B8BE8B144}" srcId="{7362C6D5-FD77-43AD-8748-1A6C9E515CC0}" destId="{1FC66734-AAB3-4F5F-97FC-86D699CBFCE6}" srcOrd="1" destOrd="0" parTransId="{5B510E44-A681-43F8-B30E-60C3202E2296}" sibTransId="{5DA0A0D1-1743-4A72-AEF4-186F893BFCDE}"/>
    <dgm:cxn modelId="{FB4FCE2B-0559-4E14-997E-D48C84DC2792}" type="presOf" srcId="{EEEDF220-D073-4D8D-8127-092C46EF2493}" destId="{60077F61-B11F-4AE9-B041-8B4F0CD71104}" srcOrd="0" destOrd="0" presId="urn:microsoft.com/office/officeart/2005/8/layout/vList5"/>
    <dgm:cxn modelId="{66E4E803-E649-4217-80F2-AF0A726A85EF}" type="presOf" srcId="{1FC66734-AAB3-4F5F-97FC-86D699CBFCE6}" destId="{60077F61-B11F-4AE9-B041-8B4F0CD71104}" srcOrd="0" destOrd="1" presId="urn:microsoft.com/office/officeart/2005/8/layout/vList5"/>
    <dgm:cxn modelId="{CE7BE300-BDF1-4269-9C8A-48037163507A}" type="presOf" srcId="{900187BB-B7EA-4A94-B0DC-C7142AF57635}" destId="{9BD7CE60-907A-43F1-A683-438DAAFC9E65}" srcOrd="0" destOrd="0" presId="urn:microsoft.com/office/officeart/2005/8/layout/vList5"/>
    <dgm:cxn modelId="{ED5D32DB-60FF-4843-B56B-1064B34AF121}" type="presOf" srcId="{1E0549AF-CD6E-4B13-8F32-96D8CDF99286}" destId="{60077F61-B11F-4AE9-B041-8B4F0CD71104}" srcOrd="0" destOrd="3" presId="urn:microsoft.com/office/officeart/2005/8/layout/vList5"/>
    <dgm:cxn modelId="{6D79F354-7E15-419C-BEB1-62E1C31391B2}" srcId="{7362C6D5-FD77-43AD-8748-1A6C9E515CC0}" destId="{698AD5A3-DA5F-402D-892A-4F175916E4EB}" srcOrd="2" destOrd="0" parTransId="{D42A83D0-37C1-4A78-B07C-2A15998984F3}" sibTransId="{03D61134-5526-46DF-8D61-3DB13593C34C}"/>
    <dgm:cxn modelId="{9971310D-6E36-462F-9B9A-0A3B220C52F9}" srcId="{7362C6D5-FD77-43AD-8748-1A6C9E515CC0}" destId="{1506BDAA-42C4-47E7-B19B-00D657A08B1E}" srcOrd="4" destOrd="0" parTransId="{084719B6-B6BD-44BA-B3B2-BB34A44858A1}" sibTransId="{73BD9336-78D1-4430-BDB4-BE31373B6BB4}"/>
    <dgm:cxn modelId="{E86CD845-7D18-465B-8F68-17656017085F}" srcId="{7362C6D5-FD77-43AD-8748-1A6C9E515CC0}" destId="{1E0549AF-CD6E-4B13-8F32-96D8CDF99286}" srcOrd="3" destOrd="0" parTransId="{1CA0E393-18AD-4E2F-BD68-69E85FD82374}" sibTransId="{A5ECF158-945E-4656-BB79-9D6B44A41D13}"/>
    <dgm:cxn modelId="{51513503-856F-4991-9E2B-8D9A7D45A71A}" type="presOf" srcId="{1506BDAA-42C4-47E7-B19B-00D657A08B1E}" destId="{60077F61-B11F-4AE9-B041-8B4F0CD71104}" srcOrd="0" destOrd="4" presId="urn:microsoft.com/office/officeart/2005/8/layout/vList5"/>
    <dgm:cxn modelId="{345337A6-9880-4D05-9B4F-93A13A984C14}" type="presOf" srcId="{7362C6D5-FD77-43AD-8748-1A6C9E515CC0}" destId="{24BB4B43-DF7F-428B-B5B2-F88D8DE2373D}" srcOrd="0" destOrd="0" presId="urn:microsoft.com/office/officeart/2005/8/layout/vList5"/>
    <dgm:cxn modelId="{30910D31-507D-4679-A84C-8CF4C9CE14DB}" type="presOf" srcId="{698AD5A3-DA5F-402D-892A-4F175916E4EB}" destId="{60077F61-B11F-4AE9-B041-8B4F0CD71104}" srcOrd="0" destOrd="2" presId="urn:microsoft.com/office/officeart/2005/8/layout/vList5"/>
    <dgm:cxn modelId="{6E4BA8E5-69BE-4087-A8C7-37EBC8CCA2D1}" type="presParOf" srcId="{9BD7CE60-907A-43F1-A683-438DAAFC9E65}" destId="{163EFDC6-FE87-40E4-853A-18F1EF1E4FF0}" srcOrd="0" destOrd="0" presId="urn:microsoft.com/office/officeart/2005/8/layout/vList5"/>
    <dgm:cxn modelId="{E78B0464-2FE4-4E03-A170-E049368F0313}" type="presParOf" srcId="{163EFDC6-FE87-40E4-853A-18F1EF1E4FF0}" destId="{24BB4B43-DF7F-428B-B5B2-F88D8DE2373D}" srcOrd="0" destOrd="0" presId="urn:microsoft.com/office/officeart/2005/8/layout/vList5"/>
    <dgm:cxn modelId="{2F20819A-8120-4B5F-922C-B452531D640A}" type="presParOf" srcId="{163EFDC6-FE87-40E4-853A-18F1EF1E4FF0}" destId="{60077F61-B11F-4AE9-B041-8B4F0CD71104}" srcOrd="1" destOrd="0" presId="urn:microsoft.com/office/officeart/2005/8/layout/vList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0187BB-B7EA-4A94-B0DC-C7142AF576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2C6D5-FD77-43AD-8748-1A6C9E515CC0}">
      <dgm:prSet phldrT="[Текст]" custT="1"/>
      <dgm:spPr/>
      <dgm:t>
        <a:bodyPr/>
        <a:lstStyle/>
        <a:p>
          <a:r>
            <a:rPr lang="ru-RU" sz="1400" dirty="0" smtClean="0"/>
            <a:t>Ожидаемые результаты программы</a:t>
          </a:r>
          <a:endParaRPr lang="ru-RU" sz="1400" dirty="0"/>
        </a:p>
      </dgm:t>
    </dgm:pt>
    <dgm:pt modelId="{41740E02-4335-47D9-9438-2F37F8A15A50}" type="parTrans" cxnId="{D8A72562-7D72-43BA-83D6-5C8B1C4C749E}">
      <dgm:prSet/>
      <dgm:spPr/>
      <dgm:t>
        <a:bodyPr/>
        <a:lstStyle/>
        <a:p>
          <a:endParaRPr lang="ru-RU"/>
        </a:p>
      </dgm:t>
    </dgm:pt>
    <dgm:pt modelId="{ECC21010-56C2-4529-B4BF-7D1B2E6C8C9D}" type="sibTrans" cxnId="{D8A72562-7D72-43BA-83D6-5C8B1C4C749E}">
      <dgm:prSet/>
      <dgm:spPr/>
      <dgm:t>
        <a:bodyPr/>
        <a:lstStyle/>
        <a:p>
          <a:endParaRPr lang="ru-RU"/>
        </a:p>
      </dgm:t>
    </dgm:pt>
    <dgm:pt modelId="{EEEDF220-D073-4D8D-8127-092C46EF249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Процент исполнения расходных обязательств Дальнереченского городского округа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ежегодно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&gt;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= 95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D6D2F49C-3CC1-4390-A4D3-4C58AD659A47}" type="parTrans" cxnId="{C2A823CE-8141-4767-AA91-8B54CFCE9B09}">
      <dgm:prSet/>
      <dgm:spPr/>
      <dgm:t>
        <a:bodyPr/>
        <a:lstStyle/>
        <a:p>
          <a:endParaRPr lang="ru-RU"/>
        </a:p>
      </dgm:t>
    </dgm:pt>
    <dgm:pt modelId="{AFCABEDC-4346-464B-B997-EAF3A8D45BBD}" type="sibTrans" cxnId="{C2A823CE-8141-4767-AA91-8B54CFCE9B09}">
      <dgm:prSet/>
      <dgm:spPr/>
      <dgm:t>
        <a:bodyPr/>
        <a:lstStyle/>
        <a:p>
          <a:endParaRPr lang="ru-RU"/>
        </a:p>
      </dgm:t>
    </dgm:pt>
    <dgm:pt modelId="{1506BDAA-42C4-47E7-B19B-00D657A08B1E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84719B6-B6BD-44BA-B3B2-BB34A44858A1}" type="parTrans" cxnId="{9971310D-6E36-462F-9B9A-0A3B220C52F9}">
      <dgm:prSet/>
      <dgm:spPr/>
      <dgm:t>
        <a:bodyPr/>
        <a:lstStyle/>
        <a:p>
          <a:endParaRPr lang="ru-RU"/>
        </a:p>
      </dgm:t>
    </dgm:pt>
    <dgm:pt modelId="{73BD9336-78D1-4430-BDB4-BE31373B6BB4}" type="sibTrans" cxnId="{9971310D-6E36-462F-9B9A-0A3B220C52F9}">
      <dgm:prSet/>
      <dgm:spPr/>
      <dgm:t>
        <a:bodyPr/>
        <a:lstStyle/>
        <a:p>
          <a:endParaRPr lang="ru-RU"/>
        </a:p>
      </dgm:t>
    </dgm:pt>
    <dgm:pt modelId="{1FC66734-AAB3-4F5F-97FC-86D699CBFCE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Доля расходов бюджета  ДГО,  формируемых в рамках муниципальных программ  в общем объеме расходов  не менее 80%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5B510E44-A681-43F8-B30E-60C3202E2296}" type="parTrans" cxnId="{2139D7BC-4AB5-4097-A814-C92B8BE8B144}">
      <dgm:prSet/>
      <dgm:spPr/>
      <dgm:t>
        <a:bodyPr/>
        <a:lstStyle/>
        <a:p>
          <a:endParaRPr lang="ru-RU"/>
        </a:p>
      </dgm:t>
    </dgm:pt>
    <dgm:pt modelId="{5DA0A0D1-1743-4A72-AEF4-186F893BFCDE}" type="sibTrans" cxnId="{2139D7BC-4AB5-4097-A814-C92B8BE8B144}">
      <dgm:prSet/>
      <dgm:spPr/>
      <dgm:t>
        <a:bodyPr/>
        <a:lstStyle/>
        <a:p>
          <a:endParaRPr lang="ru-RU"/>
        </a:p>
      </dgm:t>
    </dgm:pt>
    <dgm:pt modelId="{1754E38A-AB77-4A90-AE13-C3FC0A0999C9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 Отсутствие просроченной кредиторской задолженности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85B66673-29A2-41BA-9A9E-CEA3199E8403}" type="parTrans" cxnId="{48CB1B5B-47E8-43D1-841A-1BB7DEFA8C70}">
      <dgm:prSet/>
      <dgm:spPr/>
      <dgm:t>
        <a:bodyPr/>
        <a:lstStyle/>
        <a:p>
          <a:endParaRPr lang="ru-RU"/>
        </a:p>
      </dgm:t>
    </dgm:pt>
    <dgm:pt modelId="{C525A64B-6D9E-4DEA-8765-E53A38E2EF09}" type="sibTrans" cxnId="{48CB1B5B-47E8-43D1-841A-1BB7DEFA8C70}">
      <dgm:prSet/>
      <dgm:spPr/>
      <dgm:t>
        <a:bodyPr/>
        <a:lstStyle/>
        <a:p>
          <a:endParaRPr lang="ru-RU"/>
        </a:p>
      </dgm:t>
    </dgm:pt>
    <dgm:pt modelId="{C0A9E7E7-F82E-4266-9BEE-DC484DAC7207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Процент исполнения бюджета Дальнереченского городского округа по налоговым и неналоговым доходам 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&gt;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= 100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7D3D3A3E-C23D-4809-8D01-99902203266E}" type="parTrans" cxnId="{8B94268B-3F24-44E1-A59C-4E95579AE8F3}">
      <dgm:prSet/>
      <dgm:spPr/>
      <dgm:t>
        <a:bodyPr/>
        <a:lstStyle/>
        <a:p>
          <a:endParaRPr lang="ru-RU"/>
        </a:p>
      </dgm:t>
    </dgm:pt>
    <dgm:pt modelId="{58402449-0DCF-410D-A779-A001B8CDAABE}" type="sibTrans" cxnId="{8B94268B-3F24-44E1-A59C-4E95579AE8F3}">
      <dgm:prSet/>
      <dgm:spPr/>
      <dgm:t>
        <a:bodyPr/>
        <a:lstStyle/>
        <a:p>
          <a:endParaRPr lang="ru-RU"/>
        </a:p>
      </dgm:t>
    </dgm:pt>
    <dgm:pt modelId="{0357834D-282E-4D31-AC6F-7078683E62F6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indent="182563">
            <a:lnSpc>
              <a:spcPct val="100000"/>
            </a:lnSpc>
            <a:spcAft>
              <a:spcPts val="600"/>
            </a:spcAft>
          </a:pP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 Планомерное снижение муниципального долга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D28A271-F3D7-45E7-8F0F-D6AD5ACEB511}" type="parTrans" cxnId="{EB5E6F64-82AF-4755-B715-7C0C1FE079FF}">
      <dgm:prSet/>
      <dgm:spPr/>
      <dgm:t>
        <a:bodyPr/>
        <a:lstStyle/>
        <a:p>
          <a:endParaRPr lang="ru-RU"/>
        </a:p>
      </dgm:t>
    </dgm:pt>
    <dgm:pt modelId="{8F67ACF8-C8A0-404B-AD8C-C2F032AB21CB}" type="sibTrans" cxnId="{EB5E6F64-82AF-4755-B715-7C0C1FE079FF}">
      <dgm:prSet/>
      <dgm:spPr/>
      <dgm:t>
        <a:bodyPr/>
        <a:lstStyle/>
        <a:p>
          <a:endParaRPr lang="ru-RU"/>
        </a:p>
      </dgm:t>
    </dgm:pt>
    <dgm:pt modelId="{9BD7CE60-907A-43F1-A683-438DAAFC9E65}" type="pres">
      <dgm:prSet presAssocID="{900187BB-B7EA-4A94-B0DC-C7142AF57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EFDC6-FE87-40E4-853A-18F1EF1E4FF0}" type="pres">
      <dgm:prSet presAssocID="{7362C6D5-FD77-43AD-8748-1A6C9E515CC0}" presName="linNode" presStyleCnt="0"/>
      <dgm:spPr/>
    </dgm:pt>
    <dgm:pt modelId="{24BB4B43-DF7F-428B-B5B2-F88D8DE2373D}" type="pres">
      <dgm:prSet presAssocID="{7362C6D5-FD77-43AD-8748-1A6C9E515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F61-B11F-4AE9-B041-8B4F0CD71104}" type="pres">
      <dgm:prSet presAssocID="{7362C6D5-FD77-43AD-8748-1A6C9E515CC0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823CE-8141-4767-AA91-8B54CFCE9B09}" srcId="{7362C6D5-FD77-43AD-8748-1A6C9E515CC0}" destId="{EEEDF220-D073-4D8D-8127-092C46EF2493}" srcOrd="0" destOrd="0" parTransId="{D6D2F49C-3CC1-4390-A4D3-4C58AD659A47}" sibTransId="{AFCABEDC-4346-464B-B997-EAF3A8D45BBD}"/>
    <dgm:cxn modelId="{D8A72562-7D72-43BA-83D6-5C8B1C4C749E}" srcId="{900187BB-B7EA-4A94-B0DC-C7142AF57635}" destId="{7362C6D5-FD77-43AD-8748-1A6C9E515CC0}" srcOrd="0" destOrd="0" parTransId="{41740E02-4335-47D9-9438-2F37F8A15A50}" sibTransId="{ECC21010-56C2-4529-B4BF-7D1B2E6C8C9D}"/>
    <dgm:cxn modelId="{162286AB-4A1B-4311-AD0E-F7F8A796E25B}" type="presOf" srcId="{EEEDF220-D073-4D8D-8127-092C46EF2493}" destId="{60077F61-B11F-4AE9-B041-8B4F0CD71104}" srcOrd="0" destOrd="0" presId="urn:microsoft.com/office/officeart/2005/8/layout/vList5"/>
    <dgm:cxn modelId="{8B94268B-3F24-44E1-A59C-4E95579AE8F3}" srcId="{7362C6D5-FD77-43AD-8748-1A6C9E515CC0}" destId="{C0A9E7E7-F82E-4266-9BEE-DC484DAC7207}" srcOrd="3" destOrd="0" parTransId="{7D3D3A3E-C23D-4809-8D01-99902203266E}" sibTransId="{58402449-0DCF-410D-A779-A001B8CDAABE}"/>
    <dgm:cxn modelId="{D3A7DBAD-E0A9-4730-ADD6-8BBC5DDF7E4E}" type="presOf" srcId="{C0A9E7E7-F82E-4266-9BEE-DC484DAC7207}" destId="{60077F61-B11F-4AE9-B041-8B4F0CD71104}" srcOrd="0" destOrd="3" presId="urn:microsoft.com/office/officeart/2005/8/layout/vList5"/>
    <dgm:cxn modelId="{2139D7BC-4AB5-4097-A814-C92B8BE8B144}" srcId="{7362C6D5-FD77-43AD-8748-1A6C9E515CC0}" destId="{1FC66734-AAB3-4F5F-97FC-86D699CBFCE6}" srcOrd="1" destOrd="0" parTransId="{5B510E44-A681-43F8-B30E-60C3202E2296}" sibTransId="{5DA0A0D1-1743-4A72-AEF4-186F893BFCDE}"/>
    <dgm:cxn modelId="{38DD7586-6186-4D9A-B36D-E7A3D759BA68}" type="presOf" srcId="{7362C6D5-FD77-43AD-8748-1A6C9E515CC0}" destId="{24BB4B43-DF7F-428B-B5B2-F88D8DE2373D}" srcOrd="0" destOrd="0" presId="urn:microsoft.com/office/officeart/2005/8/layout/vList5"/>
    <dgm:cxn modelId="{48CB1B5B-47E8-43D1-841A-1BB7DEFA8C70}" srcId="{7362C6D5-FD77-43AD-8748-1A6C9E515CC0}" destId="{1754E38A-AB77-4A90-AE13-C3FC0A0999C9}" srcOrd="2" destOrd="0" parTransId="{85B66673-29A2-41BA-9A9E-CEA3199E8403}" sibTransId="{C525A64B-6D9E-4DEA-8765-E53A38E2EF09}"/>
    <dgm:cxn modelId="{EB5E6F64-82AF-4755-B715-7C0C1FE079FF}" srcId="{7362C6D5-FD77-43AD-8748-1A6C9E515CC0}" destId="{0357834D-282E-4D31-AC6F-7078683E62F6}" srcOrd="4" destOrd="0" parTransId="{FD28A271-F3D7-45E7-8F0F-D6AD5ACEB511}" sibTransId="{8F67ACF8-C8A0-404B-AD8C-C2F032AB21CB}"/>
    <dgm:cxn modelId="{35628CE1-F1C2-4D02-A7A0-ACEF808D11C2}" type="presOf" srcId="{900187BB-B7EA-4A94-B0DC-C7142AF57635}" destId="{9BD7CE60-907A-43F1-A683-438DAAFC9E65}" srcOrd="0" destOrd="0" presId="urn:microsoft.com/office/officeart/2005/8/layout/vList5"/>
    <dgm:cxn modelId="{1AC8E825-2F5E-4AB5-8493-3454DD6D44E4}" type="presOf" srcId="{1506BDAA-42C4-47E7-B19B-00D657A08B1E}" destId="{60077F61-B11F-4AE9-B041-8B4F0CD71104}" srcOrd="0" destOrd="5" presId="urn:microsoft.com/office/officeart/2005/8/layout/vList5"/>
    <dgm:cxn modelId="{8FC3D680-9A08-4123-AC5C-BD5C27231A91}" type="presOf" srcId="{1FC66734-AAB3-4F5F-97FC-86D699CBFCE6}" destId="{60077F61-B11F-4AE9-B041-8B4F0CD71104}" srcOrd="0" destOrd="1" presId="urn:microsoft.com/office/officeart/2005/8/layout/vList5"/>
    <dgm:cxn modelId="{9971310D-6E36-462F-9B9A-0A3B220C52F9}" srcId="{7362C6D5-FD77-43AD-8748-1A6C9E515CC0}" destId="{1506BDAA-42C4-47E7-B19B-00D657A08B1E}" srcOrd="5" destOrd="0" parTransId="{084719B6-B6BD-44BA-B3B2-BB34A44858A1}" sibTransId="{73BD9336-78D1-4430-BDB4-BE31373B6BB4}"/>
    <dgm:cxn modelId="{48D4B8A9-D3D7-4078-967F-988596E91633}" type="presOf" srcId="{1754E38A-AB77-4A90-AE13-C3FC0A0999C9}" destId="{60077F61-B11F-4AE9-B041-8B4F0CD71104}" srcOrd="0" destOrd="2" presId="urn:microsoft.com/office/officeart/2005/8/layout/vList5"/>
    <dgm:cxn modelId="{6DB37DF5-4350-4C1F-8012-47EB15146C5B}" type="presOf" srcId="{0357834D-282E-4D31-AC6F-7078683E62F6}" destId="{60077F61-B11F-4AE9-B041-8B4F0CD71104}" srcOrd="0" destOrd="4" presId="urn:microsoft.com/office/officeart/2005/8/layout/vList5"/>
    <dgm:cxn modelId="{36CBCA88-8FC1-40D7-8C44-7FF544C45752}" type="presParOf" srcId="{9BD7CE60-907A-43F1-A683-438DAAFC9E65}" destId="{163EFDC6-FE87-40E4-853A-18F1EF1E4FF0}" srcOrd="0" destOrd="0" presId="urn:microsoft.com/office/officeart/2005/8/layout/vList5"/>
    <dgm:cxn modelId="{95D254B2-010C-46F6-A6C0-5E6D459F2536}" type="presParOf" srcId="{163EFDC6-FE87-40E4-853A-18F1EF1E4FF0}" destId="{24BB4B43-DF7F-428B-B5B2-F88D8DE2373D}" srcOrd="0" destOrd="0" presId="urn:microsoft.com/office/officeart/2005/8/layout/vList5"/>
    <dgm:cxn modelId="{86A26C51-4C5D-432D-8886-8F3A9D0A4483}" type="presParOf" srcId="{163EFDC6-FE87-40E4-853A-18F1EF1E4FF0}" destId="{60077F61-B11F-4AE9-B041-8B4F0CD71104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9F8D-6D6A-4304-9004-E492D370B4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F0642-69A5-47C4-A039-DF3C453E4BFE}">
      <dgm:prSet phldrT="[Текст]" custT="1"/>
      <dgm:spPr/>
      <dgm:t>
        <a:bodyPr/>
        <a:lstStyle/>
        <a:p>
          <a:r>
            <a:rPr lang="ru-RU" sz="1400" dirty="0" smtClean="0"/>
            <a:t>Количество посещений (стационарных, вне стационара) библиотек   124,5-181,2 тыс. ед.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6DF37D-D9C5-4CE2-88CC-B9901D034EEE}" type="parTrans" cxnId="{9E55F14E-106B-4422-832F-C421306653E9}">
      <dgm:prSet/>
      <dgm:spPr/>
      <dgm:t>
        <a:bodyPr/>
        <a:lstStyle/>
        <a:p>
          <a:endParaRPr lang="ru-RU"/>
        </a:p>
      </dgm:t>
    </dgm:pt>
    <dgm:pt modelId="{02CB19BE-0A78-42B6-8EFC-75EBD014E89E}" type="sibTrans" cxnId="{9E55F14E-106B-4422-832F-C421306653E9}">
      <dgm:prSet/>
      <dgm:spPr/>
      <dgm:t>
        <a:bodyPr/>
        <a:lstStyle/>
        <a:p>
          <a:endParaRPr lang="ru-RU"/>
        </a:p>
      </dgm:t>
    </dgm:pt>
    <dgm:pt modelId="{8CD27292-1E38-476D-9464-5573B0AF786E}">
      <dgm:prSet phldrT="[Текст]" custT="1"/>
      <dgm:spPr/>
      <dgm:t>
        <a:bodyPr/>
        <a:lstStyle/>
        <a:p>
          <a:r>
            <a:rPr lang="ru-RU" sz="1400" dirty="0" smtClean="0"/>
            <a:t>Количество посещений культурно-массовых мероприятий </a:t>
          </a:r>
          <a:r>
            <a:rPr lang="en-US" sz="1400" dirty="0" smtClean="0"/>
            <a:t> </a:t>
          </a:r>
          <a:endParaRPr lang="ru-RU" sz="1400" dirty="0" smtClean="0"/>
        </a:p>
        <a:p>
          <a:r>
            <a:rPr lang="en-US" sz="1400" dirty="0" smtClean="0"/>
            <a:t>131</a:t>
          </a:r>
          <a:r>
            <a:rPr lang="ru-RU" sz="1400" dirty="0" smtClean="0"/>
            <a:t>,7-191,5 тыс.ед.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1244F4-1855-4601-8AB8-30F922ABF410}" type="parTrans" cxnId="{40CD5933-79F9-494A-B121-8AB5CA908754}">
      <dgm:prSet/>
      <dgm:spPr/>
      <dgm:t>
        <a:bodyPr/>
        <a:lstStyle/>
        <a:p>
          <a:endParaRPr lang="ru-RU"/>
        </a:p>
      </dgm:t>
    </dgm:pt>
    <dgm:pt modelId="{E2CF1BC3-8EB5-4219-83DB-0620E159C998}" type="sibTrans" cxnId="{40CD5933-79F9-494A-B121-8AB5CA908754}">
      <dgm:prSet/>
      <dgm:spPr/>
      <dgm:t>
        <a:bodyPr/>
        <a:lstStyle/>
        <a:p>
          <a:endParaRPr lang="ru-RU"/>
        </a:p>
      </dgm:t>
    </dgm:pt>
    <dgm:pt modelId="{89442037-2570-48B0-8902-69124133B044}">
      <dgm:prSet phldrT="[Текст]" custT="1"/>
      <dgm:spPr/>
      <dgm:t>
        <a:bodyPr/>
        <a:lstStyle/>
        <a:p>
          <a:r>
            <a:rPr lang="ru-RU" sz="1400" dirty="0" smtClean="0"/>
            <a:t>Количество клубных формирований, функционирующих на базе ДК «Восток» и его филиалах – 33 ед.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AEF6216-AFF1-4B4D-954A-998BC1C13BA7}" type="parTrans" cxnId="{958EA603-1519-4293-B4F6-E416A9193CD4}">
      <dgm:prSet/>
      <dgm:spPr/>
      <dgm:t>
        <a:bodyPr/>
        <a:lstStyle/>
        <a:p>
          <a:endParaRPr lang="ru-RU"/>
        </a:p>
      </dgm:t>
    </dgm:pt>
    <dgm:pt modelId="{F5999804-AA19-4BA6-A3E5-A22908285A7D}" type="sibTrans" cxnId="{958EA603-1519-4293-B4F6-E416A9193CD4}">
      <dgm:prSet/>
      <dgm:spPr/>
      <dgm:t>
        <a:bodyPr/>
        <a:lstStyle/>
        <a:p>
          <a:endParaRPr lang="ru-RU"/>
        </a:p>
      </dgm:t>
    </dgm:pt>
    <dgm:pt modelId="{45769E07-EF00-4836-966B-A9807C10E87E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Обучение 670 детей в детской школе искусств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55139C5A-4150-434C-8F45-EB0E3D956301}" type="parTrans" cxnId="{A5C8571A-0757-4359-BD8A-8DB3568B0D7E}">
      <dgm:prSet/>
      <dgm:spPr/>
      <dgm:t>
        <a:bodyPr/>
        <a:lstStyle/>
        <a:p>
          <a:endParaRPr lang="ru-RU"/>
        </a:p>
      </dgm:t>
    </dgm:pt>
    <dgm:pt modelId="{AE253D73-82F1-4E4E-930D-9D2222FAD52C}" type="sibTrans" cxnId="{A5C8571A-0757-4359-BD8A-8DB3568B0D7E}">
      <dgm:prSet/>
      <dgm:spPr/>
      <dgm:t>
        <a:bodyPr/>
        <a:lstStyle/>
        <a:p>
          <a:endParaRPr lang="ru-RU"/>
        </a:p>
      </dgm:t>
    </dgm:pt>
    <dgm:pt modelId="{1518BC38-62A3-490D-9D39-7FA0649E1F4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Содержание 33 военно-мемориальных объектов и объектов культурного наследия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BD685880-12EF-40E3-8F0B-C4442AA4FC14}" type="parTrans" cxnId="{EF6B9652-C7AD-42C2-A9E2-9B2B829BB1D1}">
      <dgm:prSet/>
      <dgm:spPr/>
      <dgm:t>
        <a:bodyPr/>
        <a:lstStyle/>
        <a:p>
          <a:endParaRPr lang="ru-RU"/>
        </a:p>
      </dgm:t>
    </dgm:pt>
    <dgm:pt modelId="{014E222D-4EB4-4255-8E13-D79E6A396CCD}" type="sibTrans" cxnId="{EF6B9652-C7AD-42C2-A9E2-9B2B829BB1D1}">
      <dgm:prSet/>
      <dgm:spPr/>
      <dgm:t>
        <a:bodyPr/>
        <a:lstStyle/>
        <a:p>
          <a:endParaRPr lang="ru-RU"/>
        </a:p>
      </dgm:t>
    </dgm:pt>
    <dgm:pt modelId="{801BA3BD-FE53-4B42-9DEB-9F46EB3DA436}" type="pres">
      <dgm:prSet presAssocID="{267F9F8D-6D6A-4304-9004-E492D370B4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76D02-78C8-471B-9525-7888472F3407}" type="pres">
      <dgm:prSet presAssocID="{87FF0642-69A5-47C4-A039-DF3C453E4BFE}" presName="node" presStyleLbl="node1" presStyleIdx="0" presStyleCnt="5" custLinFactNeighborX="-5585" custLinFactNeighborY="-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E444A-3A6C-43F6-ACE0-8B19D2509BAD}" type="pres">
      <dgm:prSet presAssocID="{02CB19BE-0A78-42B6-8EFC-75EBD014E89E}" presName="sibTrans" presStyleCnt="0"/>
      <dgm:spPr/>
    </dgm:pt>
    <dgm:pt modelId="{B593863C-1553-4CDB-9D68-C09F9CAFF49C}" type="pres">
      <dgm:prSet presAssocID="{8CD27292-1E38-476D-9464-5573B0AF78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7EC7-77C6-460F-A3C6-811F6FA3579D}" type="pres">
      <dgm:prSet presAssocID="{E2CF1BC3-8EB5-4219-83DB-0620E159C998}" presName="sibTrans" presStyleCnt="0"/>
      <dgm:spPr/>
    </dgm:pt>
    <dgm:pt modelId="{EAA36EEA-1A45-40BA-9AE1-DF33B9A97CB1}" type="pres">
      <dgm:prSet presAssocID="{89442037-2570-48B0-8902-69124133B044}" presName="node" presStyleLbl="node1" presStyleIdx="2" presStyleCnt="5" custLinFactNeighborX="-5585" custLinFactNeighborY="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11AB-2FF0-4BCA-A6C2-FE75B2192465}" type="pres">
      <dgm:prSet presAssocID="{F5999804-AA19-4BA6-A3E5-A22908285A7D}" presName="sibTrans" presStyleCnt="0"/>
      <dgm:spPr/>
    </dgm:pt>
    <dgm:pt modelId="{D0A1FD82-55DE-4624-813A-7B0651F83F22}" type="pres">
      <dgm:prSet presAssocID="{45769E07-EF00-4836-966B-A9807C10E87E}" presName="node" presStyleLbl="node1" presStyleIdx="3" presStyleCnt="5" custLinFactNeighborX="340" custLinFactNeighborY="-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FF4EB-1D97-41BE-9E63-7DCE67962AB6}" type="pres">
      <dgm:prSet presAssocID="{AE253D73-82F1-4E4E-930D-9D2222FAD52C}" presName="sibTrans" presStyleCnt="0"/>
      <dgm:spPr/>
    </dgm:pt>
    <dgm:pt modelId="{1C3C6D24-FED2-4FA4-A759-0371FE3BD0F2}" type="pres">
      <dgm:prSet presAssocID="{1518BC38-62A3-490D-9D39-7FA0649E1F4C}" presName="node" presStyleLbl="node1" presStyleIdx="4" presStyleCnt="5" custScaleX="138850" custScaleY="69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D267A-FE52-44AC-8F3A-C22342B8E7C7}" type="presOf" srcId="{89442037-2570-48B0-8902-69124133B044}" destId="{EAA36EEA-1A45-40BA-9AE1-DF33B9A97CB1}" srcOrd="0" destOrd="0" presId="urn:microsoft.com/office/officeart/2005/8/layout/default"/>
    <dgm:cxn modelId="{40CD5933-79F9-494A-B121-8AB5CA908754}" srcId="{267F9F8D-6D6A-4304-9004-E492D370B4F1}" destId="{8CD27292-1E38-476D-9464-5573B0AF786E}" srcOrd="1" destOrd="0" parTransId="{F81244F4-1855-4601-8AB8-30F922ABF410}" sibTransId="{E2CF1BC3-8EB5-4219-83DB-0620E159C998}"/>
    <dgm:cxn modelId="{958EA603-1519-4293-B4F6-E416A9193CD4}" srcId="{267F9F8D-6D6A-4304-9004-E492D370B4F1}" destId="{89442037-2570-48B0-8902-69124133B044}" srcOrd="2" destOrd="0" parTransId="{9AEF6216-AFF1-4B4D-954A-998BC1C13BA7}" sibTransId="{F5999804-AA19-4BA6-A3E5-A22908285A7D}"/>
    <dgm:cxn modelId="{102A8D9A-031E-4DA1-9A4E-A4DE4044F63D}" type="presOf" srcId="{267F9F8D-6D6A-4304-9004-E492D370B4F1}" destId="{801BA3BD-FE53-4B42-9DEB-9F46EB3DA436}" srcOrd="0" destOrd="0" presId="urn:microsoft.com/office/officeart/2005/8/layout/default"/>
    <dgm:cxn modelId="{A5C8571A-0757-4359-BD8A-8DB3568B0D7E}" srcId="{267F9F8D-6D6A-4304-9004-E492D370B4F1}" destId="{45769E07-EF00-4836-966B-A9807C10E87E}" srcOrd="3" destOrd="0" parTransId="{55139C5A-4150-434C-8F45-EB0E3D956301}" sibTransId="{AE253D73-82F1-4E4E-930D-9D2222FAD52C}"/>
    <dgm:cxn modelId="{EE19E703-B0B9-47DA-9EAB-F1ACF49BAF5E}" type="presOf" srcId="{87FF0642-69A5-47C4-A039-DF3C453E4BFE}" destId="{95676D02-78C8-471B-9525-7888472F3407}" srcOrd="0" destOrd="0" presId="urn:microsoft.com/office/officeart/2005/8/layout/default"/>
    <dgm:cxn modelId="{951019B9-2510-4690-85D8-0DE8A22ED46F}" type="presOf" srcId="{45769E07-EF00-4836-966B-A9807C10E87E}" destId="{D0A1FD82-55DE-4624-813A-7B0651F83F22}" srcOrd="0" destOrd="0" presId="urn:microsoft.com/office/officeart/2005/8/layout/default"/>
    <dgm:cxn modelId="{EF6B9652-C7AD-42C2-A9E2-9B2B829BB1D1}" srcId="{267F9F8D-6D6A-4304-9004-E492D370B4F1}" destId="{1518BC38-62A3-490D-9D39-7FA0649E1F4C}" srcOrd="4" destOrd="0" parTransId="{BD685880-12EF-40E3-8F0B-C4442AA4FC14}" sibTransId="{014E222D-4EB4-4255-8E13-D79E6A396CCD}"/>
    <dgm:cxn modelId="{9E55F14E-106B-4422-832F-C421306653E9}" srcId="{267F9F8D-6D6A-4304-9004-E492D370B4F1}" destId="{87FF0642-69A5-47C4-A039-DF3C453E4BFE}" srcOrd="0" destOrd="0" parTransId="{CC6DF37D-D9C5-4CE2-88CC-B9901D034EEE}" sibTransId="{02CB19BE-0A78-42B6-8EFC-75EBD014E89E}"/>
    <dgm:cxn modelId="{1739B6C6-CAA8-480B-921F-A1E92F058275}" type="presOf" srcId="{1518BC38-62A3-490D-9D39-7FA0649E1F4C}" destId="{1C3C6D24-FED2-4FA4-A759-0371FE3BD0F2}" srcOrd="0" destOrd="0" presId="urn:microsoft.com/office/officeart/2005/8/layout/default"/>
    <dgm:cxn modelId="{CF072CBE-B308-410F-9497-E202FB7E8A78}" type="presOf" srcId="{8CD27292-1E38-476D-9464-5573B0AF786E}" destId="{B593863C-1553-4CDB-9D68-C09F9CAFF49C}" srcOrd="0" destOrd="0" presId="urn:microsoft.com/office/officeart/2005/8/layout/default"/>
    <dgm:cxn modelId="{03A1484F-169C-4CDF-82D3-8F3D2542A3C9}" type="presParOf" srcId="{801BA3BD-FE53-4B42-9DEB-9F46EB3DA436}" destId="{95676D02-78C8-471B-9525-7888472F3407}" srcOrd="0" destOrd="0" presId="urn:microsoft.com/office/officeart/2005/8/layout/default"/>
    <dgm:cxn modelId="{8A6E626C-7675-41B0-8A86-6283D684687C}" type="presParOf" srcId="{801BA3BD-FE53-4B42-9DEB-9F46EB3DA436}" destId="{C53E444A-3A6C-43F6-ACE0-8B19D2509BAD}" srcOrd="1" destOrd="0" presId="urn:microsoft.com/office/officeart/2005/8/layout/default"/>
    <dgm:cxn modelId="{6FCF40F5-E517-4A02-B6BF-1302A716276B}" type="presParOf" srcId="{801BA3BD-FE53-4B42-9DEB-9F46EB3DA436}" destId="{B593863C-1553-4CDB-9D68-C09F9CAFF49C}" srcOrd="2" destOrd="0" presId="urn:microsoft.com/office/officeart/2005/8/layout/default"/>
    <dgm:cxn modelId="{381F072B-419C-4710-8EE6-8C211DD9EE4A}" type="presParOf" srcId="{801BA3BD-FE53-4B42-9DEB-9F46EB3DA436}" destId="{8F147EC7-77C6-460F-A3C6-811F6FA3579D}" srcOrd="3" destOrd="0" presId="urn:microsoft.com/office/officeart/2005/8/layout/default"/>
    <dgm:cxn modelId="{A2FF7E63-7638-4869-8AEB-1764C91D3D51}" type="presParOf" srcId="{801BA3BD-FE53-4B42-9DEB-9F46EB3DA436}" destId="{EAA36EEA-1A45-40BA-9AE1-DF33B9A97CB1}" srcOrd="4" destOrd="0" presId="urn:microsoft.com/office/officeart/2005/8/layout/default"/>
    <dgm:cxn modelId="{FED7EAAF-6C23-40BF-8340-C17D33A82EC3}" type="presParOf" srcId="{801BA3BD-FE53-4B42-9DEB-9F46EB3DA436}" destId="{826511AB-2FF0-4BCA-A6C2-FE75B2192465}" srcOrd="5" destOrd="0" presId="urn:microsoft.com/office/officeart/2005/8/layout/default"/>
    <dgm:cxn modelId="{CAE35C9D-F9EC-47BC-96BD-051C702D1EF8}" type="presParOf" srcId="{801BA3BD-FE53-4B42-9DEB-9F46EB3DA436}" destId="{D0A1FD82-55DE-4624-813A-7B0651F83F22}" srcOrd="6" destOrd="0" presId="urn:microsoft.com/office/officeart/2005/8/layout/default"/>
    <dgm:cxn modelId="{3F2E6526-6EAC-4EF1-9A02-64E4996509F1}" type="presParOf" srcId="{801BA3BD-FE53-4B42-9DEB-9F46EB3DA436}" destId="{513FF4EB-1D97-41BE-9E63-7DCE67962AB6}" srcOrd="7" destOrd="0" presId="urn:microsoft.com/office/officeart/2005/8/layout/default"/>
    <dgm:cxn modelId="{D4144155-1E58-476C-93DC-0BEC8BBC6087}" type="presParOf" srcId="{801BA3BD-FE53-4B42-9DEB-9F46EB3DA436}" destId="{1C3C6D24-FED2-4FA4-A759-0371FE3BD0F2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3D482-E650-47A7-9FD4-07DDD47808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FFE3E-CB4C-4888-9CC6-56AB1CA95670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aseline="0" dirty="0" smtClean="0">
              <a:latin typeface="Times New Roman" pitchFamily="18" charset="0"/>
            </a:rPr>
            <a:t>Водопропускные </a:t>
          </a:r>
          <a:r>
            <a:rPr lang="ru-RU" sz="1400" baseline="0" dirty="0" smtClean="0">
              <a:latin typeface="Times New Roman" pitchFamily="18" charset="0"/>
            </a:rPr>
            <a:t>трубы – 18 шт</a:t>
          </a:r>
          <a:r>
            <a:rPr lang="ru-RU" sz="1400" baseline="0" dirty="0" smtClean="0">
              <a:latin typeface="Times New Roman" pitchFamily="18" charset="0"/>
            </a:rPr>
            <a:t>., 265 п.м.</a:t>
          </a:r>
          <a:endParaRPr lang="ru-RU" sz="1400" baseline="0" dirty="0">
            <a:latin typeface="Times New Roman" pitchFamily="18" charset="0"/>
          </a:endParaRPr>
        </a:p>
      </dgm:t>
    </dgm:pt>
    <dgm:pt modelId="{EEABDE34-4DB9-402A-9977-ED2FCF58B818}" type="sibTrans" cxnId="{ED4AF18F-E7ED-487A-813B-241C0FB0090A}">
      <dgm:prSet/>
      <dgm:spPr/>
      <dgm:t>
        <a:bodyPr/>
        <a:lstStyle/>
        <a:p>
          <a:endParaRPr lang="ru-RU"/>
        </a:p>
      </dgm:t>
    </dgm:pt>
    <dgm:pt modelId="{CC45B545-58CA-424B-A42D-AAB1E13037E0}" type="parTrans" cxnId="{ED4AF18F-E7ED-487A-813B-241C0FB0090A}">
      <dgm:prSet/>
      <dgm:spPr/>
      <dgm:t>
        <a:bodyPr/>
        <a:lstStyle/>
        <a:p>
          <a:endParaRPr lang="ru-RU"/>
        </a:p>
      </dgm:t>
    </dgm:pt>
    <dgm:pt modelId="{DD0AC774-8CD7-4522-B06A-B09A2ECE203D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aseline="0" dirty="0" smtClean="0">
              <a:latin typeface="Times New Roman" pitchFamily="18" charset="0"/>
            </a:rPr>
            <a:t>Мосты – 2 шт</a:t>
          </a:r>
          <a:r>
            <a:rPr lang="ru-RU" sz="1400" baseline="0" dirty="0" smtClean="0">
              <a:latin typeface="Times New Roman" pitchFamily="18" charset="0"/>
            </a:rPr>
            <a:t>., 48 п.м.</a:t>
          </a:r>
          <a:endParaRPr lang="ru-RU" sz="1400" baseline="0" dirty="0">
            <a:latin typeface="Times New Roman" pitchFamily="18" charset="0"/>
          </a:endParaRPr>
        </a:p>
      </dgm:t>
    </dgm:pt>
    <dgm:pt modelId="{833A4B14-D8AB-4A6B-AF1D-88000E64C195}" type="sibTrans" cxnId="{EE9A01F6-B62C-470A-96E9-E9B38EDA3BAC}">
      <dgm:prSet/>
      <dgm:spPr/>
      <dgm:t>
        <a:bodyPr/>
        <a:lstStyle/>
        <a:p>
          <a:endParaRPr lang="ru-RU"/>
        </a:p>
      </dgm:t>
    </dgm:pt>
    <dgm:pt modelId="{911EEF14-D574-48D6-B59E-EECA52513760}" type="parTrans" cxnId="{EE9A01F6-B62C-470A-96E9-E9B38EDA3BAC}">
      <dgm:prSet/>
      <dgm:spPr/>
      <dgm:t>
        <a:bodyPr/>
        <a:lstStyle/>
        <a:p>
          <a:endParaRPr lang="ru-RU"/>
        </a:p>
      </dgm:t>
    </dgm:pt>
    <dgm:pt modelId="{6A96C553-1716-4FD3-BDBE-ED04B967BF1E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aseline="0" dirty="0" smtClean="0">
              <a:latin typeface="Times New Roman" pitchFamily="18" charset="0"/>
            </a:rPr>
            <a:t>Протяженность дорог общего пользования – 189 км.</a:t>
          </a:r>
          <a:endParaRPr lang="ru-RU" sz="1400" baseline="0" dirty="0">
            <a:latin typeface="Times New Roman" pitchFamily="18" charset="0"/>
          </a:endParaRPr>
        </a:p>
      </dgm:t>
    </dgm:pt>
    <dgm:pt modelId="{27B25D02-0D02-49F4-970E-33F628AC8C74}" type="sibTrans" cxnId="{8DB1BEC7-D72D-4F4C-97B4-F1FAC5D0D6F5}">
      <dgm:prSet/>
      <dgm:spPr/>
      <dgm:t>
        <a:bodyPr/>
        <a:lstStyle/>
        <a:p>
          <a:endParaRPr lang="ru-RU"/>
        </a:p>
      </dgm:t>
    </dgm:pt>
    <dgm:pt modelId="{2FABC5DA-79D0-4DFB-B3EC-F04AD3F6F8BD}" type="parTrans" cxnId="{8DB1BEC7-D72D-4F4C-97B4-F1FAC5D0D6F5}">
      <dgm:prSet/>
      <dgm:spPr/>
      <dgm:t>
        <a:bodyPr/>
        <a:lstStyle/>
        <a:p>
          <a:endParaRPr lang="ru-RU"/>
        </a:p>
      </dgm:t>
    </dgm:pt>
    <dgm:pt modelId="{3456D5E1-D085-4D61-9394-1CB8FB45476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Текущее содержание и ремонт улично-дорожной сети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55C51C-9985-49E8-855A-DC32E8E7D086}" type="sibTrans" cxnId="{27E1EC90-A035-40EC-BD3D-454857DE5AD7}">
      <dgm:prSet/>
      <dgm:spPr/>
      <dgm:t>
        <a:bodyPr/>
        <a:lstStyle/>
        <a:p>
          <a:endParaRPr lang="ru-RU"/>
        </a:p>
      </dgm:t>
    </dgm:pt>
    <dgm:pt modelId="{81E1EC84-4AB4-48CC-A2C9-7509DA5D3C07}" type="parTrans" cxnId="{27E1EC90-A035-40EC-BD3D-454857DE5AD7}">
      <dgm:prSet/>
      <dgm:spPr/>
      <dgm:t>
        <a:bodyPr/>
        <a:lstStyle/>
        <a:p>
          <a:endParaRPr lang="ru-RU"/>
        </a:p>
      </dgm:t>
    </dgm:pt>
    <dgm:pt modelId="{16EE4ED3-B178-4377-9DE8-8DF46BFACE0F}" type="pres">
      <dgm:prSet presAssocID="{9023D482-E650-47A7-9FD4-07DDD4780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31CB6-44AF-441F-8474-BB57C11A009C}" type="pres">
      <dgm:prSet presAssocID="{3456D5E1-D085-4D61-9394-1CB8FB45476C}" presName="linNode" presStyleCnt="0"/>
      <dgm:spPr/>
    </dgm:pt>
    <dgm:pt modelId="{569FF32B-46F5-4AFB-9D02-4643A2863B59}" type="pres">
      <dgm:prSet presAssocID="{3456D5E1-D085-4D61-9394-1CB8FB45476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778CD-1588-47C8-BA73-6A9656251CD9}" type="pres">
      <dgm:prSet presAssocID="{3456D5E1-D085-4D61-9394-1CB8FB45476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9C436-600F-49C8-B482-D2C7F6AA9947}" type="presOf" srcId="{3456D5E1-D085-4D61-9394-1CB8FB45476C}" destId="{569FF32B-46F5-4AFB-9D02-4643A2863B59}" srcOrd="0" destOrd="0" presId="urn:microsoft.com/office/officeart/2005/8/layout/vList5"/>
    <dgm:cxn modelId="{8DB1BEC7-D72D-4F4C-97B4-F1FAC5D0D6F5}" srcId="{3456D5E1-D085-4D61-9394-1CB8FB45476C}" destId="{6A96C553-1716-4FD3-BDBE-ED04B967BF1E}" srcOrd="0" destOrd="0" parTransId="{2FABC5DA-79D0-4DFB-B3EC-F04AD3F6F8BD}" sibTransId="{27B25D02-0D02-49F4-970E-33F628AC8C74}"/>
    <dgm:cxn modelId="{75770389-8C23-4EC0-B0BF-ED2480CD38F8}" type="presOf" srcId="{6A96C553-1716-4FD3-BDBE-ED04B967BF1E}" destId="{5F2778CD-1588-47C8-BA73-6A9656251CD9}" srcOrd="0" destOrd="0" presId="urn:microsoft.com/office/officeart/2005/8/layout/vList5"/>
    <dgm:cxn modelId="{EE9A01F6-B62C-470A-96E9-E9B38EDA3BAC}" srcId="{3456D5E1-D085-4D61-9394-1CB8FB45476C}" destId="{DD0AC774-8CD7-4522-B06A-B09A2ECE203D}" srcOrd="1" destOrd="0" parTransId="{911EEF14-D574-48D6-B59E-EECA52513760}" sibTransId="{833A4B14-D8AB-4A6B-AF1D-88000E64C195}"/>
    <dgm:cxn modelId="{60D3DFA9-E80C-465F-840C-F17A60047311}" type="presOf" srcId="{DD0AC774-8CD7-4522-B06A-B09A2ECE203D}" destId="{5F2778CD-1588-47C8-BA73-6A9656251CD9}" srcOrd="0" destOrd="1" presId="urn:microsoft.com/office/officeart/2005/8/layout/vList5"/>
    <dgm:cxn modelId="{1031E8DB-9611-4AA0-9761-473101845E2E}" type="presOf" srcId="{9023D482-E650-47A7-9FD4-07DDD4780840}" destId="{16EE4ED3-B178-4377-9DE8-8DF46BFACE0F}" srcOrd="0" destOrd="0" presId="urn:microsoft.com/office/officeart/2005/8/layout/vList5"/>
    <dgm:cxn modelId="{ED4AF18F-E7ED-487A-813B-241C0FB0090A}" srcId="{3456D5E1-D085-4D61-9394-1CB8FB45476C}" destId="{BFAFFE3E-CB4C-4888-9CC6-56AB1CA95670}" srcOrd="2" destOrd="0" parTransId="{CC45B545-58CA-424B-A42D-AAB1E13037E0}" sibTransId="{EEABDE34-4DB9-402A-9977-ED2FCF58B818}"/>
    <dgm:cxn modelId="{27E1EC90-A035-40EC-BD3D-454857DE5AD7}" srcId="{9023D482-E650-47A7-9FD4-07DDD4780840}" destId="{3456D5E1-D085-4D61-9394-1CB8FB45476C}" srcOrd="0" destOrd="0" parTransId="{81E1EC84-4AB4-48CC-A2C9-7509DA5D3C07}" sibTransId="{7455C51C-9985-49E8-855A-DC32E8E7D086}"/>
    <dgm:cxn modelId="{F689CCFB-E5E9-4882-88C6-95D344068DFA}" type="presOf" srcId="{BFAFFE3E-CB4C-4888-9CC6-56AB1CA95670}" destId="{5F2778CD-1588-47C8-BA73-6A9656251CD9}" srcOrd="0" destOrd="2" presId="urn:microsoft.com/office/officeart/2005/8/layout/vList5"/>
    <dgm:cxn modelId="{21D95D3F-2948-4057-BDD9-BA9D41269F69}" type="presParOf" srcId="{16EE4ED3-B178-4377-9DE8-8DF46BFACE0F}" destId="{47F31CB6-44AF-441F-8474-BB57C11A009C}" srcOrd="0" destOrd="0" presId="urn:microsoft.com/office/officeart/2005/8/layout/vList5"/>
    <dgm:cxn modelId="{E5960915-D17A-4FBA-9065-298EC1DE2A4D}" type="presParOf" srcId="{47F31CB6-44AF-441F-8474-BB57C11A009C}" destId="{569FF32B-46F5-4AFB-9D02-4643A2863B59}" srcOrd="0" destOrd="0" presId="urn:microsoft.com/office/officeart/2005/8/layout/vList5"/>
    <dgm:cxn modelId="{ABE7D02D-4028-44E8-9EEE-8724583D0100}" type="presParOf" srcId="{47F31CB6-44AF-441F-8474-BB57C11A009C}" destId="{5F2778CD-1588-47C8-BA73-6A9656251CD9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92730-972C-48D5-97B3-CBBC05E8F8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5303F3-7D73-4DB5-BD4A-CF88BE44E14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Капитальный ремонт муниципального жилья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0205DB3-A90F-40AB-934A-E08A633A09BD}" type="parTrans" cxnId="{18F04F9E-C113-4512-B4C7-FAAB0D0B6F58}">
      <dgm:prSet/>
      <dgm:spPr/>
      <dgm:t>
        <a:bodyPr/>
        <a:lstStyle/>
        <a:p>
          <a:endParaRPr lang="ru-RU"/>
        </a:p>
      </dgm:t>
    </dgm:pt>
    <dgm:pt modelId="{D36CD59E-8B85-4EE3-AD68-C0AFD2D2061C}" type="sibTrans" cxnId="{18F04F9E-C113-4512-B4C7-FAAB0D0B6F58}">
      <dgm:prSet/>
      <dgm:spPr/>
      <dgm:t>
        <a:bodyPr/>
        <a:lstStyle/>
        <a:p>
          <a:endParaRPr lang="ru-RU"/>
        </a:p>
      </dgm:t>
    </dgm:pt>
    <dgm:pt modelId="{C5B21DFA-89F9-4F36-8C50-D300D051D9C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tabLst>
              <a:tab pos="2781300" algn="l"/>
            </a:tabLs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Объем муниципального жилого фонда – 27174,4 кв.м.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31B12EF-E575-4E04-8892-C3DA7DAF640E}" type="parTrans" cxnId="{11B0DBCE-B0B9-4713-BD64-93EE936F3DE1}">
      <dgm:prSet/>
      <dgm:spPr/>
      <dgm:t>
        <a:bodyPr/>
        <a:lstStyle/>
        <a:p>
          <a:endParaRPr lang="ru-RU"/>
        </a:p>
      </dgm:t>
    </dgm:pt>
    <dgm:pt modelId="{E6DFDDDC-53A5-4B78-87D3-BA755058D1B4}" type="sibTrans" cxnId="{11B0DBCE-B0B9-4713-BD64-93EE936F3DE1}">
      <dgm:prSet/>
      <dgm:spPr/>
      <dgm:t>
        <a:bodyPr/>
        <a:lstStyle/>
        <a:p>
          <a:endParaRPr lang="ru-RU"/>
        </a:p>
      </dgm:t>
    </dgm:pt>
    <dgm:pt modelId="{16B18C7E-3AE6-4FBE-B15D-8B36978E3E5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tabLst>
              <a:tab pos="2781300" algn="l"/>
            </a:tabLs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Ежегодное обследование жилых помещений – 10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09B1560-F0D4-414E-80BD-520B5B32E128}" type="parTrans" cxnId="{EE154192-FA13-42E9-9264-D37E2DA5678F}">
      <dgm:prSet/>
      <dgm:spPr/>
      <dgm:t>
        <a:bodyPr/>
        <a:lstStyle/>
        <a:p>
          <a:endParaRPr lang="ru-RU"/>
        </a:p>
      </dgm:t>
    </dgm:pt>
    <dgm:pt modelId="{41EE69FC-CD44-4E6E-A1E1-998B26FB2815}" type="sibTrans" cxnId="{EE154192-FA13-42E9-9264-D37E2DA5678F}">
      <dgm:prSet/>
      <dgm:spPr/>
      <dgm:t>
        <a:bodyPr/>
        <a:lstStyle/>
        <a:p>
          <a:endParaRPr lang="ru-RU"/>
        </a:p>
      </dgm:t>
    </dgm:pt>
    <dgm:pt modelId="{23A1BACF-C896-4522-8DA8-E3FD48674B7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Содержание и техническое обслуживание коммунального хозяйства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C4B55F-1A8A-4FF6-85A3-8BD651676F18}" type="parTrans" cxnId="{636DE997-5C18-4A83-874F-F718D58FDF28}">
      <dgm:prSet/>
      <dgm:spPr/>
      <dgm:t>
        <a:bodyPr/>
        <a:lstStyle/>
        <a:p>
          <a:endParaRPr lang="ru-RU"/>
        </a:p>
      </dgm:t>
    </dgm:pt>
    <dgm:pt modelId="{FC4BE13C-E533-43C3-BB05-FD180BDF00BF}" type="sibTrans" cxnId="{636DE997-5C18-4A83-874F-F718D58FDF28}">
      <dgm:prSet/>
      <dgm:spPr/>
      <dgm:t>
        <a:bodyPr/>
        <a:lstStyle/>
        <a:p>
          <a:endParaRPr lang="ru-RU"/>
        </a:p>
      </dgm:t>
    </dgm:pt>
    <dgm:pt modelId="{43F352B9-A9FA-4AA6-9353-BFF4FF0D2FA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Протяженность сетей водоснабжения и канализации – 3330 п.м.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441B503-77FC-4A3B-9030-5AABDC657771}" type="parTrans" cxnId="{DC50D28F-CB38-4187-A4C1-9096240E8427}">
      <dgm:prSet/>
      <dgm:spPr/>
      <dgm:t>
        <a:bodyPr/>
        <a:lstStyle/>
        <a:p>
          <a:endParaRPr lang="ru-RU"/>
        </a:p>
      </dgm:t>
    </dgm:pt>
    <dgm:pt modelId="{F51AAAF6-1467-4EA5-8B88-DB68FCDF0045}" type="sibTrans" cxnId="{DC50D28F-CB38-4187-A4C1-9096240E8427}">
      <dgm:prSet/>
      <dgm:spPr/>
      <dgm:t>
        <a:bodyPr/>
        <a:lstStyle/>
        <a:p>
          <a:endParaRPr lang="ru-RU"/>
        </a:p>
      </dgm:t>
    </dgm:pt>
    <dgm:pt modelId="{AC24E6F5-9426-45BD-AA6C-BEFBB051345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Обслуживание колодцев – 150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E192BB-C2E0-4853-B7F5-4D864580546B}" type="parTrans" cxnId="{B2E42948-75CA-4E36-9AE9-BB848158C4E4}">
      <dgm:prSet/>
      <dgm:spPr/>
      <dgm:t>
        <a:bodyPr/>
        <a:lstStyle/>
        <a:p>
          <a:endParaRPr lang="ru-RU"/>
        </a:p>
      </dgm:t>
    </dgm:pt>
    <dgm:pt modelId="{448C3C0C-5A3A-45F3-AEF6-F33BD4DF4A5A}" type="sibTrans" cxnId="{B2E42948-75CA-4E36-9AE9-BB848158C4E4}">
      <dgm:prSet/>
      <dgm:spPr/>
      <dgm:t>
        <a:bodyPr/>
        <a:lstStyle/>
        <a:p>
          <a:endParaRPr lang="ru-RU"/>
        </a:p>
      </dgm:t>
    </dgm:pt>
    <dgm:pt modelId="{F5F1E800-282B-415F-9E46-ED9618CFDFE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населения твердым топливом (дровами)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A53C97-39ED-44DB-B6C9-4E4630594BB4}" type="parTrans" cxnId="{F26C944F-DE2B-475C-B163-9211F9722761}">
      <dgm:prSet/>
      <dgm:spPr/>
      <dgm:t>
        <a:bodyPr/>
        <a:lstStyle/>
        <a:p>
          <a:endParaRPr lang="ru-RU"/>
        </a:p>
      </dgm:t>
    </dgm:pt>
    <dgm:pt modelId="{0C55FB52-CB8A-4641-B367-0F2F5E13AB57}" type="sibTrans" cxnId="{F26C944F-DE2B-475C-B163-9211F9722761}">
      <dgm:prSet/>
      <dgm:spPr/>
      <dgm:t>
        <a:bodyPr/>
        <a:lstStyle/>
        <a:p>
          <a:endParaRPr lang="ru-RU"/>
        </a:p>
      </dgm:t>
    </dgm:pt>
    <dgm:pt modelId="{AD6FD27D-3307-4D9B-A766-5D72921EB776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4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Количество обеспеченных домовладений – 1076 ед. ежегодно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F65547F-5264-45E2-8468-7AC89FF452EE}" type="parTrans" cxnId="{DA4EEF9B-0E8E-4886-BCF6-9561EA752692}">
      <dgm:prSet/>
      <dgm:spPr/>
      <dgm:t>
        <a:bodyPr/>
        <a:lstStyle/>
        <a:p>
          <a:endParaRPr lang="ru-RU"/>
        </a:p>
      </dgm:t>
    </dgm:pt>
    <dgm:pt modelId="{E9358E59-1CAB-4FC7-9371-BA0BC751222E}" type="sibTrans" cxnId="{DA4EEF9B-0E8E-4886-BCF6-9561EA752692}">
      <dgm:prSet/>
      <dgm:spPr/>
      <dgm:t>
        <a:bodyPr/>
        <a:lstStyle/>
        <a:p>
          <a:endParaRPr lang="ru-RU"/>
        </a:p>
      </dgm:t>
    </dgm:pt>
    <dgm:pt modelId="{967618B5-0E1E-4AF4-9175-4D5880E4BB8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4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Предельная цена за 1 куб.м. на дрова разделанные всех пород 995,81 руб., на дрова долготье всех пород – 971,84 руб.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AF07F5-F579-474F-B529-7C095A734122}" type="parTrans" cxnId="{28B1516D-13BE-44CD-B623-D6B3C5B85520}">
      <dgm:prSet/>
      <dgm:spPr/>
      <dgm:t>
        <a:bodyPr/>
        <a:lstStyle/>
        <a:p>
          <a:endParaRPr lang="ru-RU"/>
        </a:p>
      </dgm:t>
    </dgm:pt>
    <dgm:pt modelId="{3000FCB7-F9FD-4EDF-904A-EF479DB2C7EA}" type="sibTrans" cxnId="{28B1516D-13BE-44CD-B623-D6B3C5B85520}">
      <dgm:prSet/>
      <dgm:spPr/>
      <dgm:t>
        <a:bodyPr/>
        <a:lstStyle/>
        <a:p>
          <a:endParaRPr lang="ru-RU"/>
        </a:p>
      </dgm:t>
    </dgm:pt>
    <dgm:pt modelId="{FBF73E28-A848-4015-B49B-E7B77877823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tabLst>
              <a:tab pos="2781300" algn="l"/>
            </a:tabLs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Ежегодный ремонт жилых помещений – 5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39759F-1123-47EC-828D-C3217D437A33}" type="parTrans" cxnId="{E9D01AD7-AEFF-4D13-A3A9-82E42EAF090B}">
      <dgm:prSet/>
      <dgm:spPr/>
      <dgm:t>
        <a:bodyPr/>
        <a:lstStyle/>
        <a:p>
          <a:endParaRPr lang="ru-RU"/>
        </a:p>
      </dgm:t>
    </dgm:pt>
    <dgm:pt modelId="{4B2EE4D6-9841-44A5-97F7-234637600B2E}" type="sibTrans" cxnId="{E9D01AD7-AEFF-4D13-A3A9-82E42EAF090B}">
      <dgm:prSet/>
      <dgm:spPr/>
      <dgm:t>
        <a:bodyPr/>
        <a:lstStyle/>
        <a:p>
          <a:endParaRPr lang="ru-RU"/>
        </a:p>
      </dgm:t>
    </dgm:pt>
    <dgm:pt modelId="{0D41B9EB-8767-4988-89B4-C1DC77B68E84}" type="pres">
      <dgm:prSet presAssocID="{D6B92730-972C-48D5-97B3-CBBC05E8F8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23AC6-B55B-46C5-8864-AB475EBFA5B0}" type="pres">
      <dgm:prSet presAssocID="{A45303F3-7D73-4DB5-BD4A-CF88BE44E145}" presName="linNode" presStyleCnt="0"/>
      <dgm:spPr/>
    </dgm:pt>
    <dgm:pt modelId="{966F2AC6-CEFE-42C6-8693-C89F12539C75}" type="pres">
      <dgm:prSet presAssocID="{A45303F3-7D73-4DB5-BD4A-CF88BE44E145}" presName="parentText" presStyleLbl="node1" presStyleIdx="0" presStyleCnt="3" custScaleX="1227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22835-9BB3-4F46-9E6E-2B3BF5A34C3F}" type="pres">
      <dgm:prSet presAssocID="{A45303F3-7D73-4DB5-BD4A-CF88BE44E145}" presName="descendantText" presStyleLbl="alignAccFollowNode1" presStyleIdx="0" presStyleCnt="3" custScaleX="136726" custScaleY="12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B4AD-3BDD-4830-A4EE-6C716E21B0AC}" type="pres">
      <dgm:prSet presAssocID="{D36CD59E-8B85-4EE3-AD68-C0AFD2D2061C}" presName="sp" presStyleCnt="0"/>
      <dgm:spPr/>
    </dgm:pt>
    <dgm:pt modelId="{91EC6A53-4763-4399-9D32-83CFDF92050A}" type="pres">
      <dgm:prSet presAssocID="{23A1BACF-C896-4522-8DA8-E3FD48674B78}" presName="linNode" presStyleCnt="0"/>
      <dgm:spPr/>
    </dgm:pt>
    <dgm:pt modelId="{A9BB9CB0-8573-427D-86E3-4B8A4B1B6CF2}" type="pres">
      <dgm:prSet presAssocID="{23A1BACF-C896-4522-8DA8-E3FD48674B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056AE-CC81-4EA2-BC72-47F9F1D94958}" type="pres">
      <dgm:prSet presAssocID="{23A1BACF-C896-4522-8DA8-E3FD48674B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CD6C6-66A8-4AFF-A8C9-687643829B3A}" type="pres">
      <dgm:prSet presAssocID="{FC4BE13C-E533-43C3-BB05-FD180BDF00BF}" presName="sp" presStyleCnt="0"/>
      <dgm:spPr/>
    </dgm:pt>
    <dgm:pt modelId="{1155E683-4079-43C9-A6DB-93CB9129F609}" type="pres">
      <dgm:prSet presAssocID="{F5F1E800-282B-415F-9E46-ED9618CFDFE8}" presName="linNode" presStyleCnt="0"/>
      <dgm:spPr/>
    </dgm:pt>
    <dgm:pt modelId="{59D6A584-943A-4BDC-BE3B-CCDD66AD92BD}" type="pres">
      <dgm:prSet presAssocID="{F5F1E800-282B-415F-9E46-ED9618CFDFE8}" presName="parentText" presStyleLbl="node1" presStyleIdx="2" presStyleCnt="3" custScaleX="124186" custScaleY="123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AEBA1-7FD5-4599-9F78-BABC6A0436E7}" type="pres">
      <dgm:prSet presAssocID="{F5F1E800-282B-415F-9E46-ED9618CFDFE8}" presName="descendantText" presStyleLbl="alignAccFollowNode1" presStyleIdx="2" presStyleCnt="3" custScaleX="181477" custScaleY="156362" custLinFactNeighborX="1810" custLinFactNeighborY="-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DE997-5C18-4A83-874F-F718D58FDF28}" srcId="{D6B92730-972C-48D5-97B3-CBBC05E8F8B5}" destId="{23A1BACF-C896-4522-8DA8-E3FD48674B78}" srcOrd="1" destOrd="0" parTransId="{59C4B55F-1A8A-4FF6-85A3-8BD651676F18}" sibTransId="{FC4BE13C-E533-43C3-BB05-FD180BDF00BF}"/>
    <dgm:cxn modelId="{B2E42948-75CA-4E36-9AE9-BB848158C4E4}" srcId="{23A1BACF-C896-4522-8DA8-E3FD48674B78}" destId="{AC24E6F5-9426-45BD-AA6C-BEFBB0513455}" srcOrd="1" destOrd="0" parTransId="{DDE192BB-C2E0-4853-B7F5-4D864580546B}" sibTransId="{448C3C0C-5A3A-45F3-AEF6-F33BD4DF4A5A}"/>
    <dgm:cxn modelId="{11B0DBCE-B0B9-4713-BD64-93EE936F3DE1}" srcId="{A45303F3-7D73-4DB5-BD4A-CF88BE44E145}" destId="{C5B21DFA-89F9-4F36-8C50-D300D051D9C8}" srcOrd="0" destOrd="0" parTransId="{731B12EF-E575-4E04-8892-C3DA7DAF640E}" sibTransId="{E6DFDDDC-53A5-4B78-87D3-BA755058D1B4}"/>
    <dgm:cxn modelId="{DA4EEF9B-0E8E-4886-BCF6-9561EA752692}" srcId="{F5F1E800-282B-415F-9E46-ED9618CFDFE8}" destId="{AD6FD27D-3307-4D9B-A766-5D72921EB776}" srcOrd="0" destOrd="0" parTransId="{8F65547F-5264-45E2-8468-7AC89FF452EE}" sibTransId="{E9358E59-1CAB-4FC7-9371-BA0BC751222E}"/>
    <dgm:cxn modelId="{09AF5AD4-B9B0-4583-90E2-4A262DC1E9C6}" type="presOf" srcId="{23A1BACF-C896-4522-8DA8-E3FD48674B78}" destId="{A9BB9CB0-8573-427D-86E3-4B8A4B1B6CF2}" srcOrd="0" destOrd="0" presId="urn:microsoft.com/office/officeart/2005/8/layout/vList5"/>
    <dgm:cxn modelId="{EE154192-FA13-42E9-9264-D37E2DA5678F}" srcId="{A45303F3-7D73-4DB5-BD4A-CF88BE44E145}" destId="{16B18C7E-3AE6-4FBE-B15D-8B36978E3E5E}" srcOrd="1" destOrd="0" parTransId="{709B1560-F0D4-414E-80BD-520B5B32E128}" sibTransId="{41EE69FC-CD44-4E6E-A1E1-998B26FB2815}"/>
    <dgm:cxn modelId="{DA99FEB3-A581-46C5-B0D5-8E6D816F6AD6}" type="presOf" srcId="{A45303F3-7D73-4DB5-BD4A-CF88BE44E145}" destId="{966F2AC6-CEFE-42C6-8693-C89F12539C75}" srcOrd="0" destOrd="0" presId="urn:microsoft.com/office/officeart/2005/8/layout/vList5"/>
    <dgm:cxn modelId="{D04CF6FB-3A82-41DD-85DF-CAD4F7BCCD4C}" type="presOf" srcId="{AC24E6F5-9426-45BD-AA6C-BEFBB0513455}" destId="{AF4056AE-CC81-4EA2-BC72-47F9F1D94958}" srcOrd="0" destOrd="1" presId="urn:microsoft.com/office/officeart/2005/8/layout/vList5"/>
    <dgm:cxn modelId="{DC50D28F-CB38-4187-A4C1-9096240E8427}" srcId="{23A1BACF-C896-4522-8DA8-E3FD48674B78}" destId="{43F352B9-A9FA-4AA6-9353-BFF4FF0D2FA3}" srcOrd="0" destOrd="0" parTransId="{2441B503-77FC-4A3B-9030-5AABDC657771}" sibTransId="{F51AAAF6-1467-4EA5-8B88-DB68FCDF0045}"/>
    <dgm:cxn modelId="{481839FD-666F-43F0-B12A-6E36216F62E1}" type="presOf" srcId="{FBF73E28-A848-4015-B49B-E7B778778230}" destId="{0CC22835-9BB3-4F46-9E6E-2B3BF5A34C3F}" srcOrd="0" destOrd="2" presId="urn:microsoft.com/office/officeart/2005/8/layout/vList5"/>
    <dgm:cxn modelId="{E75F8326-64D5-43EC-B8F3-DB3E514A5F3F}" type="presOf" srcId="{C5B21DFA-89F9-4F36-8C50-D300D051D9C8}" destId="{0CC22835-9BB3-4F46-9E6E-2B3BF5A34C3F}" srcOrd="0" destOrd="0" presId="urn:microsoft.com/office/officeart/2005/8/layout/vList5"/>
    <dgm:cxn modelId="{28B1516D-13BE-44CD-B623-D6B3C5B85520}" srcId="{F5F1E800-282B-415F-9E46-ED9618CFDFE8}" destId="{967618B5-0E1E-4AF4-9175-4D5880E4BB8B}" srcOrd="1" destOrd="0" parTransId="{D4AF07F5-F579-474F-B529-7C095A734122}" sibTransId="{3000FCB7-F9FD-4EDF-904A-EF479DB2C7EA}"/>
    <dgm:cxn modelId="{16C321BA-E3ED-4FDB-B90E-6ACA758B9391}" type="presOf" srcId="{16B18C7E-3AE6-4FBE-B15D-8B36978E3E5E}" destId="{0CC22835-9BB3-4F46-9E6E-2B3BF5A34C3F}" srcOrd="0" destOrd="1" presId="urn:microsoft.com/office/officeart/2005/8/layout/vList5"/>
    <dgm:cxn modelId="{611CA280-F7DB-41A0-ACDB-8F1C902345A2}" type="presOf" srcId="{F5F1E800-282B-415F-9E46-ED9618CFDFE8}" destId="{59D6A584-943A-4BDC-BE3B-CCDD66AD92BD}" srcOrd="0" destOrd="0" presId="urn:microsoft.com/office/officeart/2005/8/layout/vList5"/>
    <dgm:cxn modelId="{087E59C0-5C12-4029-AA35-513B941980AE}" type="presOf" srcId="{967618B5-0E1E-4AF4-9175-4D5880E4BB8B}" destId="{780AEBA1-7FD5-4599-9F78-BABC6A0436E7}" srcOrd="0" destOrd="1" presId="urn:microsoft.com/office/officeart/2005/8/layout/vList5"/>
    <dgm:cxn modelId="{E9D01AD7-AEFF-4D13-A3A9-82E42EAF090B}" srcId="{A45303F3-7D73-4DB5-BD4A-CF88BE44E145}" destId="{FBF73E28-A848-4015-B49B-E7B778778230}" srcOrd="2" destOrd="0" parTransId="{9639759F-1123-47EC-828D-C3217D437A33}" sibTransId="{4B2EE4D6-9841-44A5-97F7-234637600B2E}"/>
    <dgm:cxn modelId="{48A77F3C-9986-4657-AD09-026908EBABF8}" type="presOf" srcId="{AD6FD27D-3307-4D9B-A766-5D72921EB776}" destId="{780AEBA1-7FD5-4599-9F78-BABC6A0436E7}" srcOrd="0" destOrd="0" presId="urn:microsoft.com/office/officeart/2005/8/layout/vList5"/>
    <dgm:cxn modelId="{18F04F9E-C113-4512-B4C7-FAAB0D0B6F58}" srcId="{D6B92730-972C-48D5-97B3-CBBC05E8F8B5}" destId="{A45303F3-7D73-4DB5-BD4A-CF88BE44E145}" srcOrd="0" destOrd="0" parTransId="{00205DB3-A90F-40AB-934A-E08A633A09BD}" sibTransId="{D36CD59E-8B85-4EE3-AD68-C0AFD2D2061C}"/>
    <dgm:cxn modelId="{F26C944F-DE2B-475C-B163-9211F9722761}" srcId="{D6B92730-972C-48D5-97B3-CBBC05E8F8B5}" destId="{F5F1E800-282B-415F-9E46-ED9618CFDFE8}" srcOrd="2" destOrd="0" parTransId="{37A53C97-39ED-44DB-B6C9-4E4630594BB4}" sibTransId="{0C55FB52-CB8A-4641-B367-0F2F5E13AB57}"/>
    <dgm:cxn modelId="{73CC7A6E-4B2E-425E-B47F-A3664BC55B1A}" type="presOf" srcId="{D6B92730-972C-48D5-97B3-CBBC05E8F8B5}" destId="{0D41B9EB-8767-4988-89B4-C1DC77B68E84}" srcOrd="0" destOrd="0" presId="urn:microsoft.com/office/officeart/2005/8/layout/vList5"/>
    <dgm:cxn modelId="{F642D26F-2599-4CF0-8D29-5D0E75C66F1A}" type="presOf" srcId="{43F352B9-A9FA-4AA6-9353-BFF4FF0D2FA3}" destId="{AF4056AE-CC81-4EA2-BC72-47F9F1D94958}" srcOrd="0" destOrd="0" presId="urn:microsoft.com/office/officeart/2005/8/layout/vList5"/>
    <dgm:cxn modelId="{74A1D71C-FC4E-467B-975C-A53925F6CBEE}" type="presParOf" srcId="{0D41B9EB-8767-4988-89B4-C1DC77B68E84}" destId="{41523AC6-B55B-46C5-8864-AB475EBFA5B0}" srcOrd="0" destOrd="0" presId="urn:microsoft.com/office/officeart/2005/8/layout/vList5"/>
    <dgm:cxn modelId="{130B7477-068C-4A6D-B377-AB3D98B3A7C8}" type="presParOf" srcId="{41523AC6-B55B-46C5-8864-AB475EBFA5B0}" destId="{966F2AC6-CEFE-42C6-8693-C89F12539C75}" srcOrd="0" destOrd="0" presId="urn:microsoft.com/office/officeart/2005/8/layout/vList5"/>
    <dgm:cxn modelId="{F98DC997-C66C-46F8-8566-7C7BE720C807}" type="presParOf" srcId="{41523AC6-B55B-46C5-8864-AB475EBFA5B0}" destId="{0CC22835-9BB3-4F46-9E6E-2B3BF5A34C3F}" srcOrd="1" destOrd="0" presId="urn:microsoft.com/office/officeart/2005/8/layout/vList5"/>
    <dgm:cxn modelId="{C178C8F8-1D71-4CC3-BBB4-AC2A0504E211}" type="presParOf" srcId="{0D41B9EB-8767-4988-89B4-C1DC77B68E84}" destId="{3DC6B4AD-3BDD-4830-A4EE-6C716E21B0AC}" srcOrd="1" destOrd="0" presId="urn:microsoft.com/office/officeart/2005/8/layout/vList5"/>
    <dgm:cxn modelId="{B711E396-E64C-4A1B-996C-5C91F098D179}" type="presParOf" srcId="{0D41B9EB-8767-4988-89B4-C1DC77B68E84}" destId="{91EC6A53-4763-4399-9D32-83CFDF92050A}" srcOrd="2" destOrd="0" presId="urn:microsoft.com/office/officeart/2005/8/layout/vList5"/>
    <dgm:cxn modelId="{77A3FFB7-1E80-46F1-944F-6A894E062474}" type="presParOf" srcId="{91EC6A53-4763-4399-9D32-83CFDF92050A}" destId="{A9BB9CB0-8573-427D-86E3-4B8A4B1B6CF2}" srcOrd="0" destOrd="0" presId="urn:microsoft.com/office/officeart/2005/8/layout/vList5"/>
    <dgm:cxn modelId="{93257B7F-375C-4BF0-B4F9-326981E4738E}" type="presParOf" srcId="{91EC6A53-4763-4399-9D32-83CFDF92050A}" destId="{AF4056AE-CC81-4EA2-BC72-47F9F1D94958}" srcOrd="1" destOrd="0" presId="urn:microsoft.com/office/officeart/2005/8/layout/vList5"/>
    <dgm:cxn modelId="{024D6DA0-25C8-4AED-8D4F-4325B5108833}" type="presParOf" srcId="{0D41B9EB-8767-4988-89B4-C1DC77B68E84}" destId="{3B1CD6C6-66A8-4AFF-A8C9-687643829B3A}" srcOrd="3" destOrd="0" presId="urn:microsoft.com/office/officeart/2005/8/layout/vList5"/>
    <dgm:cxn modelId="{C3500F66-FC6A-475A-BAEF-DDB61BBEAFEB}" type="presParOf" srcId="{0D41B9EB-8767-4988-89B4-C1DC77B68E84}" destId="{1155E683-4079-43C9-A6DB-93CB9129F609}" srcOrd="4" destOrd="0" presId="urn:microsoft.com/office/officeart/2005/8/layout/vList5"/>
    <dgm:cxn modelId="{8DE09382-47F0-496A-8B89-7EEC5EAE06F2}" type="presParOf" srcId="{1155E683-4079-43C9-A6DB-93CB9129F609}" destId="{59D6A584-943A-4BDC-BE3B-CCDD66AD92BD}" srcOrd="0" destOrd="0" presId="urn:microsoft.com/office/officeart/2005/8/layout/vList5"/>
    <dgm:cxn modelId="{1399BC17-2013-4118-9459-6EF65CD4EC3E}" type="presParOf" srcId="{1155E683-4079-43C9-A6DB-93CB9129F609}" destId="{780AEBA1-7FD5-4599-9F78-BABC6A0436E7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B2541-FFDD-4436-A3DE-904E377CD53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5E77924-A38B-4097-95FB-DF16B5D96C9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Благоустройство 160 дворовых территорий, 100 детских и спортивных площадок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3D17B72-5E4E-4339-A3C0-36F3BBF1A4A3}" type="parTrans" cxnId="{4F0904F9-6D3D-4DD1-9B6D-755FB5555B74}">
      <dgm:prSet/>
      <dgm:spPr/>
      <dgm:t>
        <a:bodyPr/>
        <a:lstStyle/>
        <a:p>
          <a:endParaRPr lang="ru-RU"/>
        </a:p>
      </dgm:t>
    </dgm:pt>
    <dgm:pt modelId="{FEDF2D03-534C-48AB-ACEB-3077D76C9381}" type="sibTrans" cxnId="{4F0904F9-6D3D-4DD1-9B6D-755FB5555B74}">
      <dgm:prSet/>
      <dgm:spPr/>
      <dgm:t>
        <a:bodyPr/>
        <a:lstStyle/>
        <a:p>
          <a:endParaRPr lang="ru-RU"/>
        </a:p>
      </dgm:t>
    </dgm:pt>
    <dgm:pt modelId="{A8157385-0C79-48CE-ACE6-B08C2786A2E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Благоустройство 6 общественных территорий:  площадь с.Лазо, сквер в мкр.ЛДК, сквер Семьи, сквер Молодежный, сквер у церкви, мкр.Первомайский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0164957-6BB8-4C31-8DD4-6138A17EABDD}" type="parTrans" cxnId="{017D1325-4D68-4E19-A97E-F56157458F2B}">
      <dgm:prSet/>
      <dgm:spPr/>
      <dgm:t>
        <a:bodyPr/>
        <a:lstStyle/>
        <a:p>
          <a:endParaRPr lang="ru-RU"/>
        </a:p>
      </dgm:t>
    </dgm:pt>
    <dgm:pt modelId="{D22BFD4F-2EED-4F27-919A-8EE8FD358D28}" type="sibTrans" cxnId="{017D1325-4D68-4E19-A97E-F56157458F2B}">
      <dgm:prSet/>
      <dgm:spPr/>
      <dgm:t>
        <a:bodyPr/>
        <a:lstStyle/>
        <a:p>
          <a:endParaRPr lang="ru-RU"/>
        </a:p>
      </dgm:t>
    </dgm:pt>
    <dgm:pt modelId="{FC8D5D47-E93F-4D17-9DBC-13AC0CEA1D5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Строительство фонтана, детского парка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E2F2BA-E1EA-42D1-B3EA-B82CA57BA404}" type="parTrans" cxnId="{AC6F59B0-8739-4ACC-ABEB-2BDB734921DE}">
      <dgm:prSet/>
      <dgm:spPr/>
      <dgm:t>
        <a:bodyPr/>
        <a:lstStyle/>
        <a:p>
          <a:endParaRPr lang="ru-RU"/>
        </a:p>
      </dgm:t>
    </dgm:pt>
    <dgm:pt modelId="{2EA40926-1875-4AD2-A552-D0426C25579C}" type="sibTrans" cxnId="{AC6F59B0-8739-4ACC-ABEB-2BDB734921DE}">
      <dgm:prSet/>
      <dgm:spPr/>
      <dgm:t>
        <a:bodyPr/>
        <a:lstStyle/>
        <a:p>
          <a:endParaRPr lang="ru-RU"/>
        </a:p>
      </dgm:t>
    </dgm:pt>
    <dgm:pt modelId="{AAAB2397-7CBB-4431-A0B3-784B84F68425}" type="pres">
      <dgm:prSet presAssocID="{7E8B2541-FFDD-4436-A3DE-904E377CD535}" presName="compositeShape" presStyleCnt="0">
        <dgm:presLayoutVars>
          <dgm:dir/>
          <dgm:resizeHandles/>
        </dgm:presLayoutVars>
      </dgm:prSet>
      <dgm:spPr/>
    </dgm:pt>
    <dgm:pt modelId="{0CE2B0B1-B41E-4139-B0B3-AAF2BAE543E9}" type="pres">
      <dgm:prSet presAssocID="{7E8B2541-FFDD-4436-A3DE-904E377CD535}" presName="pyramid" presStyleLbl="node1" presStyleIdx="0" presStyleCnt="1" custLinFactNeighborX="-17500"/>
      <dgm:spPr/>
    </dgm:pt>
    <dgm:pt modelId="{389E3A32-BA10-45BF-96F8-78D87174E03F}" type="pres">
      <dgm:prSet presAssocID="{7E8B2541-FFDD-4436-A3DE-904E377CD535}" presName="theList" presStyleCnt="0"/>
      <dgm:spPr/>
    </dgm:pt>
    <dgm:pt modelId="{B5468038-D9F8-44C6-AAC1-1A195B40CB14}" type="pres">
      <dgm:prSet presAssocID="{E5E77924-A38B-4097-95FB-DF16B5D96C9A}" presName="aNode" presStyleLbl="fgAcc1" presStyleIdx="0" presStyleCnt="3" custScaleX="121340" custLinFactNeighborX="-8066" custLinFactNeighborY="-37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95635-C466-4768-9A39-EE9C65DED025}" type="pres">
      <dgm:prSet presAssocID="{E5E77924-A38B-4097-95FB-DF16B5D96C9A}" presName="aSpace" presStyleCnt="0"/>
      <dgm:spPr/>
    </dgm:pt>
    <dgm:pt modelId="{EE962EB1-C918-4252-9A56-079315AC6B7C}" type="pres">
      <dgm:prSet presAssocID="{A8157385-0C79-48CE-ACE6-B08C2786A2E9}" presName="aNode" presStyleLbl="fgAcc1" presStyleIdx="1" presStyleCnt="3" custScaleX="126303" custScaleY="124210" custLinFactNeighborX="-5584" custLinFactNeighborY="9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0529-11D2-4131-89B2-E4700DD57973}" type="pres">
      <dgm:prSet presAssocID="{A8157385-0C79-48CE-ACE6-B08C2786A2E9}" presName="aSpace" presStyleCnt="0"/>
      <dgm:spPr/>
    </dgm:pt>
    <dgm:pt modelId="{E2C5D628-8477-4FB8-99CD-4F2CD447CC47}" type="pres">
      <dgm:prSet presAssocID="{FC8D5D47-E93F-4D17-9DBC-13AC0CEA1D54}" presName="aNode" presStyleLbl="fgAcc1" presStyleIdx="2" presStyleCnt="3" custScaleX="121340" custScaleY="48516" custLinFactY="6284" custLinFactNeighborX="-39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966D-F94E-4989-A4AD-D1499D2C6E42}" type="pres">
      <dgm:prSet presAssocID="{FC8D5D47-E93F-4D17-9DBC-13AC0CEA1D54}" presName="aSpace" presStyleCnt="0"/>
      <dgm:spPr/>
    </dgm:pt>
  </dgm:ptLst>
  <dgm:cxnLst>
    <dgm:cxn modelId="{7D85C342-A075-4AA1-B905-FC2901B98C2D}" type="presOf" srcId="{7E8B2541-FFDD-4436-A3DE-904E377CD535}" destId="{AAAB2397-7CBB-4431-A0B3-784B84F68425}" srcOrd="0" destOrd="0" presId="urn:microsoft.com/office/officeart/2005/8/layout/pyramid2"/>
    <dgm:cxn modelId="{75963435-6C40-4326-B5A7-38273EF7951D}" type="presOf" srcId="{E5E77924-A38B-4097-95FB-DF16B5D96C9A}" destId="{B5468038-D9F8-44C6-AAC1-1A195B40CB14}" srcOrd="0" destOrd="0" presId="urn:microsoft.com/office/officeart/2005/8/layout/pyramid2"/>
    <dgm:cxn modelId="{017D1325-4D68-4E19-A97E-F56157458F2B}" srcId="{7E8B2541-FFDD-4436-A3DE-904E377CD535}" destId="{A8157385-0C79-48CE-ACE6-B08C2786A2E9}" srcOrd="1" destOrd="0" parTransId="{50164957-6BB8-4C31-8DD4-6138A17EABDD}" sibTransId="{D22BFD4F-2EED-4F27-919A-8EE8FD358D28}"/>
    <dgm:cxn modelId="{EE1FFC8B-2CFB-402C-8C99-CB1E906CB846}" type="presOf" srcId="{A8157385-0C79-48CE-ACE6-B08C2786A2E9}" destId="{EE962EB1-C918-4252-9A56-079315AC6B7C}" srcOrd="0" destOrd="0" presId="urn:microsoft.com/office/officeart/2005/8/layout/pyramid2"/>
    <dgm:cxn modelId="{AC6F59B0-8739-4ACC-ABEB-2BDB734921DE}" srcId="{7E8B2541-FFDD-4436-A3DE-904E377CD535}" destId="{FC8D5D47-E93F-4D17-9DBC-13AC0CEA1D54}" srcOrd="2" destOrd="0" parTransId="{3BE2F2BA-E1EA-42D1-B3EA-B82CA57BA404}" sibTransId="{2EA40926-1875-4AD2-A552-D0426C25579C}"/>
    <dgm:cxn modelId="{4F0904F9-6D3D-4DD1-9B6D-755FB5555B74}" srcId="{7E8B2541-FFDD-4436-A3DE-904E377CD535}" destId="{E5E77924-A38B-4097-95FB-DF16B5D96C9A}" srcOrd="0" destOrd="0" parTransId="{83D17B72-5E4E-4339-A3C0-36F3BBF1A4A3}" sibTransId="{FEDF2D03-534C-48AB-ACEB-3077D76C9381}"/>
    <dgm:cxn modelId="{DE0F565E-1CBB-4B32-8B11-E118BFA4C796}" type="presOf" srcId="{FC8D5D47-E93F-4D17-9DBC-13AC0CEA1D54}" destId="{E2C5D628-8477-4FB8-99CD-4F2CD447CC47}" srcOrd="0" destOrd="0" presId="urn:microsoft.com/office/officeart/2005/8/layout/pyramid2"/>
    <dgm:cxn modelId="{D4C6E7F1-126B-4E8A-866D-EB4CB8AE9645}" type="presParOf" srcId="{AAAB2397-7CBB-4431-A0B3-784B84F68425}" destId="{0CE2B0B1-B41E-4139-B0B3-AAF2BAE543E9}" srcOrd="0" destOrd="0" presId="urn:microsoft.com/office/officeart/2005/8/layout/pyramid2"/>
    <dgm:cxn modelId="{274EB7BD-FF73-4D27-9615-498C11C15548}" type="presParOf" srcId="{AAAB2397-7CBB-4431-A0B3-784B84F68425}" destId="{389E3A32-BA10-45BF-96F8-78D87174E03F}" srcOrd="1" destOrd="0" presId="urn:microsoft.com/office/officeart/2005/8/layout/pyramid2"/>
    <dgm:cxn modelId="{3B27FFAD-0CC0-4EE9-9924-D05B2E2B3806}" type="presParOf" srcId="{389E3A32-BA10-45BF-96F8-78D87174E03F}" destId="{B5468038-D9F8-44C6-AAC1-1A195B40CB14}" srcOrd="0" destOrd="0" presId="urn:microsoft.com/office/officeart/2005/8/layout/pyramid2"/>
    <dgm:cxn modelId="{8DC6F58A-9831-4EB5-9363-1FC9392AF8AD}" type="presParOf" srcId="{389E3A32-BA10-45BF-96F8-78D87174E03F}" destId="{FA195635-C466-4768-9A39-EE9C65DED025}" srcOrd="1" destOrd="0" presId="urn:microsoft.com/office/officeart/2005/8/layout/pyramid2"/>
    <dgm:cxn modelId="{89DD9442-ABF1-4ED7-BC85-E476020BFDE9}" type="presParOf" srcId="{389E3A32-BA10-45BF-96F8-78D87174E03F}" destId="{EE962EB1-C918-4252-9A56-079315AC6B7C}" srcOrd="2" destOrd="0" presId="urn:microsoft.com/office/officeart/2005/8/layout/pyramid2"/>
    <dgm:cxn modelId="{03BDAF6D-6F08-4607-841B-1C64DB30DBF4}" type="presParOf" srcId="{389E3A32-BA10-45BF-96F8-78D87174E03F}" destId="{44840529-11D2-4131-89B2-E4700DD57973}" srcOrd="3" destOrd="0" presId="urn:microsoft.com/office/officeart/2005/8/layout/pyramid2"/>
    <dgm:cxn modelId="{D959F61A-3A19-426D-B0DA-CE4D8A08DAC6}" type="presParOf" srcId="{389E3A32-BA10-45BF-96F8-78D87174E03F}" destId="{E2C5D628-8477-4FB8-99CD-4F2CD447CC47}" srcOrd="4" destOrd="0" presId="urn:microsoft.com/office/officeart/2005/8/layout/pyramid2"/>
    <dgm:cxn modelId="{D518E0C5-D152-4B81-B9EA-7F69D587EB42}" type="presParOf" srcId="{389E3A32-BA10-45BF-96F8-78D87174E03F}" destId="{A86D966D-F94E-4989-A4AD-D1499D2C6E42}" srcOrd="5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8092C-6712-4D9F-B27C-B92844FD33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A6EAB-4D73-4512-B774-0C01388E85BB}">
      <dgm:prSet phldrT="[Текст]" custT="1"/>
      <dgm:spPr/>
      <dgm:t>
        <a:bodyPr/>
        <a:lstStyle/>
        <a:p>
          <a:r>
            <a:rPr lang="ru-RU" sz="1400" dirty="0" smtClean="0"/>
            <a:t>Количество квалифицированных тренеров и специалистов в области спорта – 45 чел.</a:t>
          </a:r>
          <a:endParaRPr lang="ru-RU" sz="1400" dirty="0"/>
        </a:p>
      </dgm:t>
    </dgm:pt>
    <dgm:pt modelId="{3880833B-6E5C-4348-8BA7-49EBD41B1959}" type="parTrans" cxnId="{39BB16C3-5DE6-48C0-BC76-175D513084ED}">
      <dgm:prSet/>
      <dgm:spPr/>
      <dgm:t>
        <a:bodyPr/>
        <a:lstStyle/>
        <a:p>
          <a:endParaRPr lang="ru-RU"/>
        </a:p>
      </dgm:t>
    </dgm:pt>
    <dgm:pt modelId="{AC220C0A-3756-4881-88C4-46FB68B5C22E}" type="sibTrans" cxnId="{39BB16C3-5DE6-48C0-BC76-175D513084ED}">
      <dgm:prSet/>
      <dgm:spPr/>
      <dgm:t>
        <a:bodyPr/>
        <a:lstStyle/>
        <a:p>
          <a:endParaRPr lang="ru-RU"/>
        </a:p>
      </dgm:t>
    </dgm:pt>
    <dgm:pt modelId="{5A6BF931-CD06-479C-AF30-AE1146B78E08}">
      <dgm:prSet phldrT="[Текст]" custT="1"/>
      <dgm:spPr/>
      <dgm:t>
        <a:bodyPr/>
        <a:lstStyle/>
        <a:p>
          <a:r>
            <a:rPr lang="ru-RU" sz="1400" baseline="0" dirty="0" smtClean="0"/>
            <a:t>Количество спортивных сооружений – 45 шт.</a:t>
          </a:r>
          <a:endParaRPr lang="ru-RU" sz="1400" baseline="0" dirty="0"/>
        </a:p>
      </dgm:t>
    </dgm:pt>
    <dgm:pt modelId="{88D0A5F0-C582-48B2-9113-E3100AC5FB47}" type="parTrans" cxnId="{1EA4449B-122C-4069-8FA0-95B4F7B1A61B}">
      <dgm:prSet/>
      <dgm:spPr/>
      <dgm:t>
        <a:bodyPr/>
        <a:lstStyle/>
        <a:p>
          <a:endParaRPr lang="ru-RU"/>
        </a:p>
      </dgm:t>
    </dgm:pt>
    <dgm:pt modelId="{39D8040B-73D9-48CC-A976-1B798A746DEE}" type="sibTrans" cxnId="{1EA4449B-122C-4069-8FA0-95B4F7B1A61B}">
      <dgm:prSet/>
      <dgm:spPr/>
      <dgm:t>
        <a:bodyPr/>
        <a:lstStyle/>
        <a:p>
          <a:endParaRPr lang="ru-RU"/>
        </a:p>
      </dgm:t>
    </dgm:pt>
    <dgm:pt modelId="{B2FBF55F-21EA-4E69-B85C-839EAFCFB829}">
      <dgm:prSet phldrT="[Текст]" custT="1"/>
      <dgm:spPr/>
      <dgm:t>
        <a:bodyPr/>
        <a:lstStyle/>
        <a:p>
          <a:r>
            <a:rPr lang="ru-RU" sz="1400" baseline="0" dirty="0" smtClean="0"/>
            <a:t>Количество инструкторов, работающих с населением – 5 чел.</a:t>
          </a:r>
          <a:endParaRPr lang="ru-RU" sz="1400" baseline="0" dirty="0"/>
        </a:p>
      </dgm:t>
    </dgm:pt>
    <dgm:pt modelId="{76AA08A9-3A3B-4937-A3FB-7F62B5CF4F73}" type="parTrans" cxnId="{EDE43290-13B9-4097-870D-32DF7FABF6F3}">
      <dgm:prSet/>
      <dgm:spPr/>
      <dgm:t>
        <a:bodyPr/>
        <a:lstStyle/>
        <a:p>
          <a:endParaRPr lang="ru-RU"/>
        </a:p>
      </dgm:t>
    </dgm:pt>
    <dgm:pt modelId="{9C7186FF-4138-470F-AAF6-660BF509E182}" type="sibTrans" cxnId="{EDE43290-13B9-4097-870D-32DF7FABF6F3}">
      <dgm:prSet/>
      <dgm:spPr/>
      <dgm:t>
        <a:bodyPr/>
        <a:lstStyle/>
        <a:p>
          <a:endParaRPr lang="ru-RU"/>
        </a:p>
      </dgm:t>
    </dgm:pt>
    <dgm:pt modelId="{A6415CF6-15AA-4C88-9CC3-9CF66B9CC81F}">
      <dgm:prSet phldrT="[Текст]" custT="1"/>
      <dgm:spPr/>
      <dgm:t>
        <a:bodyPr/>
        <a:lstStyle/>
        <a:p>
          <a:r>
            <a:rPr lang="ru-RU" sz="1400" baseline="0" dirty="0" smtClean="0"/>
            <a:t>Количество спортивных мероприятий от 44 до 55 ежегодно</a:t>
          </a:r>
          <a:endParaRPr lang="ru-RU" sz="1400" baseline="0" dirty="0"/>
        </a:p>
      </dgm:t>
    </dgm:pt>
    <dgm:pt modelId="{47DC68F2-84E2-4DF3-95F7-D1D69F723053}" type="parTrans" cxnId="{5777D02A-653B-4D2D-AADB-F27784D062B2}">
      <dgm:prSet/>
      <dgm:spPr/>
      <dgm:t>
        <a:bodyPr/>
        <a:lstStyle/>
        <a:p>
          <a:endParaRPr lang="ru-RU"/>
        </a:p>
      </dgm:t>
    </dgm:pt>
    <dgm:pt modelId="{9531B5AA-FAFE-4C63-AC27-1AD09264B222}" type="sibTrans" cxnId="{5777D02A-653B-4D2D-AADB-F27784D062B2}">
      <dgm:prSet/>
      <dgm:spPr/>
      <dgm:t>
        <a:bodyPr/>
        <a:lstStyle/>
        <a:p>
          <a:endParaRPr lang="ru-RU"/>
        </a:p>
      </dgm:t>
    </dgm:pt>
    <dgm:pt modelId="{2E052F78-4332-4030-B611-581071A2C967}">
      <dgm:prSet phldrT="[Текст]" custT="1"/>
      <dgm:spPr/>
      <dgm:t>
        <a:bodyPr/>
        <a:lstStyle/>
        <a:p>
          <a:r>
            <a:rPr lang="ru-RU" sz="1400" baseline="0" dirty="0" smtClean="0"/>
            <a:t>Реконструкция лыжной базы, изготовление ПСД на городской стадион</a:t>
          </a:r>
          <a:endParaRPr lang="ru-RU" sz="1400" baseline="0" dirty="0"/>
        </a:p>
      </dgm:t>
    </dgm:pt>
    <dgm:pt modelId="{F491367D-CABA-46D3-978A-4D8D01C53A91}" type="parTrans" cxnId="{EE5AF7B8-F806-4437-A4D7-61D01BD68BAE}">
      <dgm:prSet/>
      <dgm:spPr/>
      <dgm:t>
        <a:bodyPr/>
        <a:lstStyle/>
        <a:p>
          <a:endParaRPr lang="ru-RU"/>
        </a:p>
      </dgm:t>
    </dgm:pt>
    <dgm:pt modelId="{E9940D7F-226F-41EC-9BFB-5488505ECEB9}" type="sibTrans" cxnId="{EE5AF7B8-F806-4437-A4D7-61D01BD68BAE}">
      <dgm:prSet/>
      <dgm:spPr/>
      <dgm:t>
        <a:bodyPr/>
        <a:lstStyle/>
        <a:p>
          <a:endParaRPr lang="ru-RU"/>
        </a:p>
      </dgm:t>
    </dgm:pt>
    <dgm:pt modelId="{1263C865-5C8E-4AB0-87AB-EB151DF0D233}" type="pres">
      <dgm:prSet presAssocID="{8748092C-6712-4D9F-B27C-B92844FD33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FC1FB-226D-448E-B942-3F1203F9E51D}" type="pres">
      <dgm:prSet presAssocID="{D7CA6EAB-4D73-4512-B774-0C01388E85BB}" presName="node" presStyleLbl="node1" presStyleIdx="0" presStyleCnt="5" custScaleX="123603" custLinFactNeighborX="-3893" custLinFactNeighborY="-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D2A84-247B-4082-9F6F-D9B5939F1995}" type="pres">
      <dgm:prSet presAssocID="{AC220C0A-3756-4881-88C4-46FB68B5C22E}" presName="sibTrans" presStyleCnt="0"/>
      <dgm:spPr/>
    </dgm:pt>
    <dgm:pt modelId="{38A11BD0-AC29-4776-BA32-D5639A631A4D}" type="pres">
      <dgm:prSet presAssocID="{5A6BF931-CD06-479C-AF30-AE1146B78E08}" presName="node" presStyleLbl="node1" presStyleIdx="1" presStyleCnt="5" custScaleX="10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D5D08-6FAA-4146-BBE0-C6E875465FB0}" type="pres">
      <dgm:prSet presAssocID="{39D8040B-73D9-48CC-A976-1B798A746DEE}" presName="sibTrans" presStyleCnt="0"/>
      <dgm:spPr/>
    </dgm:pt>
    <dgm:pt modelId="{BAFE4438-8646-4042-A3A1-527E53323BA1}" type="pres">
      <dgm:prSet presAssocID="{B2FBF55F-21EA-4E69-B85C-839EAFCFB829}" presName="node" presStyleLbl="node1" presStyleIdx="2" presStyleCnt="5" custScaleX="120153" custScaleY="110313" custLinFactNeighborX="-56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54F49-2D2A-437C-A1A6-E1B1C8239C22}" type="pres">
      <dgm:prSet presAssocID="{9C7186FF-4138-470F-AAF6-660BF509E182}" presName="sibTrans" presStyleCnt="0"/>
      <dgm:spPr/>
    </dgm:pt>
    <dgm:pt modelId="{DA5753AA-2E4C-4480-81BE-F4E8F1F9B2A9}" type="pres">
      <dgm:prSet presAssocID="{A6415CF6-15AA-4C88-9CC3-9CF66B9CC81F}" presName="node" presStyleLbl="node1" presStyleIdx="3" presStyleCnt="5" custScaleX="111237" custScaleY="110313" custLinFactNeighborX="222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A4BE5-21D6-4755-81CF-C87F05819D05}" type="pres">
      <dgm:prSet presAssocID="{9531B5AA-FAFE-4C63-AC27-1AD09264B222}" presName="sibTrans" presStyleCnt="0"/>
      <dgm:spPr/>
    </dgm:pt>
    <dgm:pt modelId="{663F4A38-71E1-4B08-AA27-BC4A9292339E}" type="pres">
      <dgm:prSet presAssocID="{2E052F78-4332-4030-B611-581071A2C9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43E56-EEE7-4C6A-B7EC-27F5D4A92C58}" type="presOf" srcId="{8748092C-6712-4D9F-B27C-B92844FD333A}" destId="{1263C865-5C8E-4AB0-87AB-EB151DF0D233}" srcOrd="0" destOrd="0" presId="urn:microsoft.com/office/officeart/2005/8/layout/default"/>
    <dgm:cxn modelId="{1EA4449B-122C-4069-8FA0-95B4F7B1A61B}" srcId="{8748092C-6712-4D9F-B27C-B92844FD333A}" destId="{5A6BF931-CD06-479C-AF30-AE1146B78E08}" srcOrd="1" destOrd="0" parTransId="{88D0A5F0-C582-48B2-9113-E3100AC5FB47}" sibTransId="{39D8040B-73D9-48CC-A976-1B798A746DEE}"/>
    <dgm:cxn modelId="{F3B79BE5-755D-4FC8-955A-13D39E131BBA}" type="presOf" srcId="{B2FBF55F-21EA-4E69-B85C-839EAFCFB829}" destId="{BAFE4438-8646-4042-A3A1-527E53323BA1}" srcOrd="0" destOrd="0" presId="urn:microsoft.com/office/officeart/2005/8/layout/default"/>
    <dgm:cxn modelId="{A42A4675-9E2D-4B5D-9E9E-531D3B43096A}" type="presOf" srcId="{5A6BF931-CD06-479C-AF30-AE1146B78E08}" destId="{38A11BD0-AC29-4776-BA32-D5639A631A4D}" srcOrd="0" destOrd="0" presId="urn:microsoft.com/office/officeart/2005/8/layout/default"/>
    <dgm:cxn modelId="{EDE43290-13B9-4097-870D-32DF7FABF6F3}" srcId="{8748092C-6712-4D9F-B27C-B92844FD333A}" destId="{B2FBF55F-21EA-4E69-B85C-839EAFCFB829}" srcOrd="2" destOrd="0" parTransId="{76AA08A9-3A3B-4937-A3FB-7F62B5CF4F73}" sibTransId="{9C7186FF-4138-470F-AAF6-660BF509E182}"/>
    <dgm:cxn modelId="{39BB16C3-5DE6-48C0-BC76-175D513084ED}" srcId="{8748092C-6712-4D9F-B27C-B92844FD333A}" destId="{D7CA6EAB-4D73-4512-B774-0C01388E85BB}" srcOrd="0" destOrd="0" parTransId="{3880833B-6E5C-4348-8BA7-49EBD41B1959}" sibTransId="{AC220C0A-3756-4881-88C4-46FB68B5C22E}"/>
    <dgm:cxn modelId="{A78C7B6D-6461-450D-A521-20D855D91A16}" type="presOf" srcId="{D7CA6EAB-4D73-4512-B774-0C01388E85BB}" destId="{B06FC1FB-226D-448E-B942-3F1203F9E51D}" srcOrd="0" destOrd="0" presId="urn:microsoft.com/office/officeart/2005/8/layout/default"/>
    <dgm:cxn modelId="{5777D02A-653B-4D2D-AADB-F27784D062B2}" srcId="{8748092C-6712-4D9F-B27C-B92844FD333A}" destId="{A6415CF6-15AA-4C88-9CC3-9CF66B9CC81F}" srcOrd="3" destOrd="0" parTransId="{47DC68F2-84E2-4DF3-95F7-D1D69F723053}" sibTransId="{9531B5AA-FAFE-4C63-AC27-1AD09264B222}"/>
    <dgm:cxn modelId="{FD26ED2C-81F3-4F1C-92D6-186935DDE626}" type="presOf" srcId="{2E052F78-4332-4030-B611-581071A2C967}" destId="{663F4A38-71E1-4B08-AA27-BC4A9292339E}" srcOrd="0" destOrd="0" presId="urn:microsoft.com/office/officeart/2005/8/layout/default"/>
    <dgm:cxn modelId="{CCBE8DF3-7E3E-4F6A-A8D3-1887CE8D778C}" type="presOf" srcId="{A6415CF6-15AA-4C88-9CC3-9CF66B9CC81F}" destId="{DA5753AA-2E4C-4480-81BE-F4E8F1F9B2A9}" srcOrd="0" destOrd="0" presId="urn:microsoft.com/office/officeart/2005/8/layout/default"/>
    <dgm:cxn modelId="{EE5AF7B8-F806-4437-A4D7-61D01BD68BAE}" srcId="{8748092C-6712-4D9F-B27C-B92844FD333A}" destId="{2E052F78-4332-4030-B611-581071A2C967}" srcOrd="4" destOrd="0" parTransId="{F491367D-CABA-46D3-978A-4D8D01C53A91}" sibTransId="{E9940D7F-226F-41EC-9BFB-5488505ECEB9}"/>
    <dgm:cxn modelId="{08810052-BBF7-4DF7-BE9E-9C920CAC753D}" type="presParOf" srcId="{1263C865-5C8E-4AB0-87AB-EB151DF0D233}" destId="{B06FC1FB-226D-448E-B942-3F1203F9E51D}" srcOrd="0" destOrd="0" presId="urn:microsoft.com/office/officeart/2005/8/layout/default"/>
    <dgm:cxn modelId="{1ECA0DF5-92E0-473A-B82B-CE5D88C77738}" type="presParOf" srcId="{1263C865-5C8E-4AB0-87AB-EB151DF0D233}" destId="{4E6D2A84-247B-4082-9F6F-D9B5939F1995}" srcOrd="1" destOrd="0" presId="urn:microsoft.com/office/officeart/2005/8/layout/default"/>
    <dgm:cxn modelId="{8819B4BF-B44C-40BC-A48E-E69B2D422702}" type="presParOf" srcId="{1263C865-5C8E-4AB0-87AB-EB151DF0D233}" destId="{38A11BD0-AC29-4776-BA32-D5639A631A4D}" srcOrd="2" destOrd="0" presId="urn:microsoft.com/office/officeart/2005/8/layout/default"/>
    <dgm:cxn modelId="{10B2A59F-919E-4860-964F-CDD84F289ACC}" type="presParOf" srcId="{1263C865-5C8E-4AB0-87AB-EB151DF0D233}" destId="{A09D5D08-6FAA-4146-BBE0-C6E875465FB0}" srcOrd="3" destOrd="0" presId="urn:microsoft.com/office/officeart/2005/8/layout/default"/>
    <dgm:cxn modelId="{8593E2CB-905B-49D1-90E5-69386658BBB0}" type="presParOf" srcId="{1263C865-5C8E-4AB0-87AB-EB151DF0D233}" destId="{BAFE4438-8646-4042-A3A1-527E53323BA1}" srcOrd="4" destOrd="0" presId="urn:microsoft.com/office/officeart/2005/8/layout/default"/>
    <dgm:cxn modelId="{42894B62-53EE-45D5-8E20-C20FE3C0AA96}" type="presParOf" srcId="{1263C865-5C8E-4AB0-87AB-EB151DF0D233}" destId="{87E54F49-2D2A-437C-A1A6-E1B1C8239C22}" srcOrd="5" destOrd="0" presId="urn:microsoft.com/office/officeart/2005/8/layout/default"/>
    <dgm:cxn modelId="{E7ECF008-7512-4385-80D1-ADAD63D7AB90}" type="presParOf" srcId="{1263C865-5C8E-4AB0-87AB-EB151DF0D233}" destId="{DA5753AA-2E4C-4480-81BE-F4E8F1F9B2A9}" srcOrd="6" destOrd="0" presId="urn:microsoft.com/office/officeart/2005/8/layout/default"/>
    <dgm:cxn modelId="{2E5D1F0A-CCFD-48B5-874C-43031E729C8E}" type="presParOf" srcId="{1263C865-5C8E-4AB0-87AB-EB151DF0D233}" destId="{9BAA4BE5-21D6-4755-81CF-C87F05819D05}" srcOrd="7" destOrd="0" presId="urn:microsoft.com/office/officeart/2005/8/layout/default"/>
    <dgm:cxn modelId="{D6FA94DD-CA7E-47EC-BB10-59649EA00D52}" type="presParOf" srcId="{1263C865-5C8E-4AB0-87AB-EB151DF0D233}" destId="{663F4A38-71E1-4B08-AA27-BC4A9292339E}" srcOrd="8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BF84E-2134-403A-91A6-6626E24CA0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A9354-26D4-4E5B-8604-25677FE1E30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защищенности населения и объектов экономики от негативного воздействия вод сооружениями инженерной защиты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A1D2B1D-B3A6-440A-9CA8-DC7551B36C52}" type="parTrans" cxnId="{C6D29C1F-1C56-4B51-B127-F8B3A1B8D6F2}">
      <dgm:prSet/>
      <dgm:spPr/>
      <dgm:t>
        <a:bodyPr/>
        <a:lstStyle/>
        <a:p>
          <a:endParaRPr lang="ru-RU"/>
        </a:p>
      </dgm:t>
    </dgm:pt>
    <dgm:pt modelId="{5B4C51F6-CE2E-4E6A-ACDE-8AC50CA7C187}" type="sibTrans" cxnId="{C6D29C1F-1C56-4B51-B127-F8B3A1B8D6F2}">
      <dgm:prSet/>
      <dgm:spPr/>
      <dgm:t>
        <a:bodyPr/>
        <a:lstStyle/>
        <a:p>
          <a:endParaRPr lang="ru-RU"/>
        </a:p>
      </dgm:t>
    </dgm:pt>
    <dgm:pt modelId="{43F0038D-6D56-41A5-A1F8-A67353951A4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452438" indent="173038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Изготовление проектно-сметной документации, выполнение проектно-изыскательских работ и проведение капитального ремонта и реконструкции защитной дамбы ДО-1, рег.№ 19025Т721130017, реки Большая Уссурка, реки Малиновка и шлюз-регуляторов № 1,2,3,4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5245A6C-336D-4538-82F8-82D4D3240A2E}" type="parTrans" cxnId="{C096C458-F59F-46F9-A74A-EB8D6776262E}">
      <dgm:prSet/>
      <dgm:spPr/>
      <dgm:t>
        <a:bodyPr/>
        <a:lstStyle/>
        <a:p>
          <a:endParaRPr lang="ru-RU"/>
        </a:p>
      </dgm:t>
    </dgm:pt>
    <dgm:pt modelId="{4F86067D-9AA7-4476-B7E2-F350C458BE6B}" type="sibTrans" cxnId="{C096C458-F59F-46F9-A74A-EB8D6776262E}">
      <dgm:prSet/>
      <dgm:spPr/>
      <dgm:t>
        <a:bodyPr/>
        <a:lstStyle/>
        <a:p>
          <a:endParaRPr lang="ru-RU"/>
        </a:p>
      </dgm:t>
    </dgm:pt>
    <dgm:pt modelId="{325B2DDF-C725-48DC-A7A8-95B7643D62A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предупреждения чрезвычайных ситуаций природного и техногенного характера, пожаров, происшествий на водных объектах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E6478A0-9D0B-4360-AC45-1A5599EA61B6}" type="parTrans" cxnId="{FDFC829D-E185-46AA-8651-2EC0B60272C3}">
      <dgm:prSet/>
      <dgm:spPr/>
      <dgm:t>
        <a:bodyPr/>
        <a:lstStyle/>
        <a:p>
          <a:endParaRPr lang="ru-RU"/>
        </a:p>
      </dgm:t>
    </dgm:pt>
    <dgm:pt modelId="{451E3672-95AB-480A-92C4-2F889DB29BA7}" type="sibTrans" cxnId="{FDFC829D-E185-46AA-8651-2EC0B60272C3}">
      <dgm:prSet/>
      <dgm:spPr/>
      <dgm:t>
        <a:bodyPr/>
        <a:lstStyle/>
        <a:p>
          <a:endParaRPr lang="ru-RU"/>
        </a:p>
      </dgm:t>
    </dgm:pt>
    <dgm:pt modelId="{B5D71EC1-E9C7-41DA-9B88-09724AF9E1EB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l" defTabSz="533400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работы по укреплению полотна дамб и устройству водосливных шлюзов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926F5D2-3686-4164-BB0B-EF3E0EF1A31A}" type="parTrans" cxnId="{C9EF4A31-A36F-402E-B32E-F232AACE6DA4}">
      <dgm:prSet/>
      <dgm:spPr/>
      <dgm:t>
        <a:bodyPr/>
        <a:lstStyle/>
        <a:p>
          <a:endParaRPr lang="ru-RU"/>
        </a:p>
      </dgm:t>
    </dgm:pt>
    <dgm:pt modelId="{6588882F-3FEE-4287-A80B-A0BD97534C8E}" type="sibTrans" cxnId="{C9EF4A31-A36F-402E-B32E-F232AACE6DA4}">
      <dgm:prSet/>
      <dgm:spPr/>
      <dgm:t>
        <a:bodyPr/>
        <a:lstStyle/>
        <a:p>
          <a:endParaRPr lang="ru-RU"/>
        </a:p>
      </dgm:t>
    </dgm:pt>
    <dgm:pt modelId="{26B9BE50-9C93-46B4-93F0-B1DB764B63D0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l" defTabSz="533400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противопожарные мероприятия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8B558E9-D184-46E8-810B-26A43AC095A2}" type="parTrans" cxnId="{53EBFCC0-5CD6-420F-B1B5-0CC73BE66BB7}">
      <dgm:prSet/>
      <dgm:spPr/>
      <dgm:t>
        <a:bodyPr/>
        <a:lstStyle/>
        <a:p>
          <a:endParaRPr lang="ru-RU"/>
        </a:p>
      </dgm:t>
    </dgm:pt>
    <dgm:pt modelId="{F2773142-B1BA-4B9F-9669-2562F96ADB25}" type="sibTrans" cxnId="{53EBFCC0-5CD6-420F-B1B5-0CC73BE66BB7}">
      <dgm:prSet/>
      <dgm:spPr/>
      <dgm:t>
        <a:bodyPr/>
        <a:lstStyle/>
        <a:p>
          <a:endParaRPr lang="ru-RU"/>
        </a:p>
      </dgm:t>
    </dgm:pt>
    <dgm:pt modelId="{1747BD64-E232-4BF2-A42E-475476D15FC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l" defTabSz="533400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страхование гидротехнических сооружений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28E501D-9FEF-48D4-A14B-A1F32316164C}" type="parTrans" cxnId="{A4BA2D82-D7C4-4EC1-B5DB-C4E2C6EC587E}">
      <dgm:prSet/>
      <dgm:spPr/>
      <dgm:t>
        <a:bodyPr/>
        <a:lstStyle/>
        <a:p>
          <a:endParaRPr lang="ru-RU"/>
        </a:p>
      </dgm:t>
    </dgm:pt>
    <dgm:pt modelId="{EB4E5859-33FF-42CF-A1AD-022DEAF640E6}" type="sibTrans" cxnId="{A4BA2D82-D7C4-4EC1-B5DB-C4E2C6EC587E}">
      <dgm:prSet/>
      <dgm:spPr/>
      <dgm:t>
        <a:bodyPr/>
        <a:lstStyle/>
        <a:p>
          <a:endParaRPr lang="ru-RU"/>
        </a:p>
      </dgm:t>
    </dgm:pt>
    <dgm:pt modelId="{7CE9687A-C738-44D7-B94C-F015A29E6FFA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l" defTabSz="533400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своевременное информирование населения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AB7F81E-8DDE-4B24-900A-0316BABDA877}" type="parTrans" cxnId="{267C342C-19AF-49E7-AF68-B52E4A41B2BC}">
      <dgm:prSet/>
      <dgm:spPr/>
      <dgm:t>
        <a:bodyPr/>
        <a:lstStyle/>
        <a:p>
          <a:endParaRPr lang="ru-RU"/>
        </a:p>
      </dgm:t>
    </dgm:pt>
    <dgm:pt modelId="{48407C9D-D55E-4B9B-AE7D-D87061AD9029}" type="sibTrans" cxnId="{267C342C-19AF-49E7-AF68-B52E4A41B2BC}">
      <dgm:prSet/>
      <dgm:spPr/>
      <dgm:t>
        <a:bodyPr/>
        <a:lstStyle/>
        <a:p>
          <a:endParaRPr lang="ru-RU"/>
        </a:p>
      </dgm:t>
    </dgm:pt>
    <dgm:pt modelId="{E86E5B8B-BBBF-49FF-A7CA-7DB710A613A7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l" defTabSz="533400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выполнение аварийно-восстановительных работ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A23A21A-82C8-4A05-B751-04FA37B3E9A5}" type="parTrans" cxnId="{A81E8C20-7BFE-4C75-9016-E6AE6533DDE2}">
      <dgm:prSet/>
      <dgm:spPr/>
      <dgm:t>
        <a:bodyPr/>
        <a:lstStyle/>
        <a:p>
          <a:endParaRPr lang="ru-RU"/>
        </a:p>
      </dgm:t>
    </dgm:pt>
    <dgm:pt modelId="{3F9D746B-68F5-4834-AC9A-772A79E8800E}" type="sibTrans" cxnId="{A81E8C20-7BFE-4C75-9016-E6AE6533DDE2}">
      <dgm:prSet/>
      <dgm:spPr/>
      <dgm:t>
        <a:bodyPr/>
        <a:lstStyle/>
        <a:p>
          <a:endParaRPr lang="ru-RU"/>
        </a:p>
      </dgm:t>
    </dgm:pt>
    <dgm:pt modelId="{12B11557-C9BC-46BE-A033-85EEC2CD1BFA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just" defTabSz="3946525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обеспечение водой, продуктами питания, предметами первой     необходимости, транспортное, психологическое и информационное обеспечение пострадавшего населения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296F53C-F540-4F8F-B53D-94D847E819A9}" type="parTrans" cxnId="{BBD7A9CD-6A09-49B9-935F-AA55542CF159}">
      <dgm:prSet/>
      <dgm:spPr/>
      <dgm:t>
        <a:bodyPr/>
        <a:lstStyle/>
        <a:p>
          <a:endParaRPr lang="ru-RU"/>
        </a:p>
      </dgm:t>
    </dgm:pt>
    <dgm:pt modelId="{FDEB1378-E9C1-4FC3-A939-EE977BE91B40}" type="sibTrans" cxnId="{BBD7A9CD-6A09-49B9-935F-AA55542CF159}">
      <dgm:prSet/>
      <dgm:spPr/>
      <dgm:t>
        <a:bodyPr/>
        <a:lstStyle/>
        <a:p>
          <a:endParaRPr lang="ru-RU"/>
        </a:p>
      </dgm:t>
    </dgm:pt>
    <dgm:pt modelId="{8C5E8D26-F02C-4111-97FA-3B310FF2DFB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82563" indent="269875" algn="just" defTabSz="3946525">
            <a:spcAft>
              <a:spcPts val="1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приобретение средств индивидуальной защиты; формирование материально-технической базы, формирование НЗ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E051A1D-A791-4503-A99F-4EE9A1BB864D}" type="parTrans" cxnId="{9D9CD16E-3527-400B-9FC4-5C5BFB77D3C7}">
      <dgm:prSet/>
      <dgm:spPr/>
      <dgm:t>
        <a:bodyPr/>
        <a:lstStyle/>
        <a:p>
          <a:endParaRPr lang="ru-RU"/>
        </a:p>
      </dgm:t>
    </dgm:pt>
    <dgm:pt modelId="{AACEE7AD-DEBD-4F54-9B41-CD50BF41AA0D}" type="sibTrans" cxnId="{9D9CD16E-3527-400B-9FC4-5C5BFB77D3C7}">
      <dgm:prSet/>
      <dgm:spPr/>
      <dgm:t>
        <a:bodyPr/>
        <a:lstStyle/>
        <a:p>
          <a:endParaRPr lang="ru-RU"/>
        </a:p>
      </dgm:t>
    </dgm:pt>
    <dgm:pt modelId="{752A38B3-C53D-4FC5-9D4C-A9560CA71CA1}" type="pres">
      <dgm:prSet presAssocID="{6F6BF84E-2134-403A-91A6-6626E24CA0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B7D3F-9315-4DB5-A62E-A060112B44EE}" type="pres">
      <dgm:prSet presAssocID="{C99A9354-26D4-4E5B-8604-25677FE1E30A}" presName="linNode" presStyleCnt="0"/>
      <dgm:spPr/>
    </dgm:pt>
    <dgm:pt modelId="{212CFBED-2F42-422B-8F06-11F322F97DA2}" type="pres">
      <dgm:prSet presAssocID="{C99A9354-26D4-4E5B-8604-25677FE1E30A}" presName="parentText" presStyleLbl="node1" presStyleIdx="0" presStyleCnt="2" custScaleX="54833" custScaleY="78855" custLinFactNeighborX="-10518" custLinFactNeighborY="-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07B6C-404D-45B4-BF8C-FE72B8428822}" type="pres">
      <dgm:prSet presAssocID="{C99A9354-26D4-4E5B-8604-25677FE1E30A}" presName="descendantText" presStyleLbl="alignAccFollowNode1" presStyleIdx="0" presStyleCnt="2" custScaleX="64430" custScaleY="92364" custLinFactNeighborX="-16441" custLinFactNeighborY="-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83D79-6BDD-469E-95D4-408E779A3784}" type="pres">
      <dgm:prSet presAssocID="{5B4C51F6-CE2E-4E6A-ACDE-8AC50CA7C187}" presName="sp" presStyleCnt="0"/>
      <dgm:spPr/>
    </dgm:pt>
    <dgm:pt modelId="{EF6B4282-021D-4B24-B3DE-71912CF68073}" type="pres">
      <dgm:prSet presAssocID="{325B2DDF-C725-48DC-A7A8-95B7643D62A1}" presName="linNode" presStyleCnt="0"/>
      <dgm:spPr/>
    </dgm:pt>
    <dgm:pt modelId="{462D6209-784D-4345-913F-9C6EEFD83EF3}" type="pres">
      <dgm:prSet presAssocID="{325B2DDF-C725-48DC-A7A8-95B7643D62A1}" presName="parentText" presStyleLbl="node1" presStyleIdx="1" presStyleCnt="2" custScaleX="62602" custScaleY="79601" custLinFactNeighborX="-10518" custLinFactNeighborY="-28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76567-8045-41D6-BA9F-20E6DF76C6FA}" type="pres">
      <dgm:prSet presAssocID="{325B2DDF-C725-48DC-A7A8-95B7643D62A1}" presName="descendantText" presStyleLbl="alignAccFollowNode1" presStyleIdx="1" presStyleCnt="2" custScaleX="159197" custLinFactNeighborX="-12919" custLinFactNeighborY="-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D34F8-3E73-47F2-8F3C-16A09CEBEF9A}" type="presOf" srcId="{7CE9687A-C738-44D7-B94C-F015A29E6FFA}" destId="{DE176567-8045-41D6-BA9F-20E6DF76C6FA}" srcOrd="0" destOrd="3" presId="urn:microsoft.com/office/officeart/2005/8/layout/vList5"/>
    <dgm:cxn modelId="{267C342C-19AF-49E7-AF68-B52E4A41B2BC}" srcId="{325B2DDF-C725-48DC-A7A8-95B7643D62A1}" destId="{7CE9687A-C738-44D7-B94C-F015A29E6FFA}" srcOrd="3" destOrd="0" parTransId="{7AB7F81E-8DDE-4B24-900A-0316BABDA877}" sibTransId="{48407C9D-D55E-4B9B-AE7D-D87061AD9029}"/>
    <dgm:cxn modelId="{796253E4-EEB7-4A7D-A8F3-BF123F9EE190}" type="presOf" srcId="{C99A9354-26D4-4E5B-8604-25677FE1E30A}" destId="{212CFBED-2F42-422B-8F06-11F322F97DA2}" srcOrd="0" destOrd="0" presId="urn:microsoft.com/office/officeart/2005/8/layout/vList5"/>
    <dgm:cxn modelId="{64DE1046-47A9-4CF0-A00B-CE3F25D74594}" type="presOf" srcId="{1747BD64-E232-4BF2-A42E-475476D15FC8}" destId="{DE176567-8045-41D6-BA9F-20E6DF76C6FA}" srcOrd="0" destOrd="2" presId="urn:microsoft.com/office/officeart/2005/8/layout/vList5"/>
    <dgm:cxn modelId="{07814151-B927-47B4-916E-50CAAD881729}" type="presOf" srcId="{43F0038D-6D56-41A5-A1F8-A67353951A4B}" destId="{F0F07B6C-404D-45B4-BF8C-FE72B8428822}" srcOrd="0" destOrd="0" presId="urn:microsoft.com/office/officeart/2005/8/layout/vList5"/>
    <dgm:cxn modelId="{C6D29C1F-1C56-4B51-B127-F8B3A1B8D6F2}" srcId="{6F6BF84E-2134-403A-91A6-6626E24CA0A3}" destId="{C99A9354-26D4-4E5B-8604-25677FE1E30A}" srcOrd="0" destOrd="0" parTransId="{FA1D2B1D-B3A6-440A-9CA8-DC7551B36C52}" sibTransId="{5B4C51F6-CE2E-4E6A-ACDE-8AC50CA7C187}"/>
    <dgm:cxn modelId="{E3BD2B35-E9FD-4A23-945A-DB7F8C3A845A}" type="presOf" srcId="{26B9BE50-9C93-46B4-93F0-B1DB764B63D0}" destId="{DE176567-8045-41D6-BA9F-20E6DF76C6FA}" srcOrd="0" destOrd="1" presId="urn:microsoft.com/office/officeart/2005/8/layout/vList5"/>
    <dgm:cxn modelId="{9D9CD16E-3527-400B-9FC4-5C5BFB77D3C7}" srcId="{325B2DDF-C725-48DC-A7A8-95B7643D62A1}" destId="{8C5E8D26-F02C-4111-97FA-3B310FF2DFBF}" srcOrd="6" destOrd="0" parTransId="{BE051A1D-A791-4503-A99F-4EE9A1BB864D}" sibTransId="{AACEE7AD-DEBD-4F54-9B41-CD50BF41AA0D}"/>
    <dgm:cxn modelId="{BBD7A9CD-6A09-49B9-935F-AA55542CF159}" srcId="{325B2DDF-C725-48DC-A7A8-95B7643D62A1}" destId="{12B11557-C9BC-46BE-A033-85EEC2CD1BFA}" srcOrd="5" destOrd="0" parTransId="{4296F53C-F540-4F8F-B53D-94D847E819A9}" sibTransId="{FDEB1378-E9C1-4FC3-A939-EE977BE91B40}"/>
    <dgm:cxn modelId="{C9EF4A31-A36F-402E-B32E-F232AACE6DA4}" srcId="{325B2DDF-C725-48DC-A7A8-95B7643D62A1}" destId="{B5D71EC1-E9C7-41DA-9B88-09724AF9E1EB}" srcOrd="0" destOrd="0" parTransId="{2926F5D2-3686-4164-BB0B-EF3E0EF1A31A}" sibTransId="{6588882F-3FEE-4287-A80B-A0BD97534C8E}"/>
    <dgm:cxn modelId="{E447008F-E1AB-41BC-8C60-A2D161AC16C9}" type="presOf" srcId="{6F6BF84E-2134-403A-91A6-6626E24CA0A3}" destId="{752A38B3-C53D-4FC5-9D4C-A9560CA71CA1}" srcOrd="0" destOrd="0" presId="urn:microsoft.com/office/officeart/2005/8/layout/vList5"/>
    <dgm:cxn modelId="{A81E8C20-7BFE-4C75-9016-E6AE6533DDE2}" srcId="{325B2DDF-C725-48DC-A7A8-95B7643D62A1}" destId="{E86E5B8B-BBBF-49FF-A7CA-7DB710A613A7}" srcOrd="4" destOrd="0" parTransId="{9A23A21A-82C8-4A05-B751-04FA37B3E9A5}" sibTransId="{3F9D746B-68F5-4834-AC9A-772A79E8800E}"/>
    <dgm:cxn modelId="{53EBFCC0-5CD6-420F-B1B5-0CC73BE66BB7}" srcId="{325B2DDF-C725-48DC-A7A8-95B7643D62A1}" destId="{26B9BE50-9C93-46B4-93F0-B1DB764B63D0}" srcOrd="1" destOrd="0" parTransId="{48B558E9-D184-46E8-810B-26A43AC095A2}" sibTransId="{F2773142-B1BA-4B9F-9669-2562F96ADB25}"/>
    <dgm:cxn modelId="{C096C458-F59F-46F9-A74A-EB8D6776262E}" srcId="{C99A9354-26D4-4E5B-8604-25677FE1E30A}" destId="{43F0038D-6D56-41A5-A1F8-A67353951A4B}" srcOrd="0" destOrd="0" parTransId="{75245A6C-336D-4538-82F8-82D4D3240A2E}" sibTransId="{4F86067D-9AA7-4476-B7E2-F350C458BE6B}"/>
    <dgm:cxn modelId="{9F0778DC-88F4-4DDD-AD40-44007C81BF9A}" type="presOf" srcId="{8C5E8D26-F02C-4111-97FA-3B310FF2DFBF}" destId="{DE176567-8045-41D6-BA9F-20E6DF76C6FA}" srcOrd="0" destOrd="6" presId="urn:microsoft.com/office/officeart/2005/8/layout/vList5"/>
    <dgm:cxn modelId="{55EEA0D0-A00F-4D2D-82BB-A7A0773A196A}" type="presOf" srcId="{B5D71EC1-E9C7-41DA-9B88-09724AF9E1EB}" destId="{DE176567-8045-41D6-BA9F-20E6DF76C6FA}" srcOrd="0" destOrd="0" presId="urn:microsoft.com/office/officeart/2005/8/layout/vList5"/>
    <dgm:cxn modelId="{FD443FF0-1637-435F-8493-E07F5D884040}" type="presOf" srcId="{E86E5B8B-BBBF-49FF-A7CA-7DB710A613A7}" destId="{DE176567-8045-41D6-BA9F-20E6DF76C6FA}" srcOrd="0" destOrd="4" presId="urn:microsoft.com/office/officeart/2005/8/layout/vList5"/>
    <dgm:cxn modelId="{A4BA2D82-D7C4-4EC1-B5DB-C4E2C6EC587E}" srcId="{325B2DDF-C725-48DC-A7A8-95B7643D62A1}" destId="{1747BD64-E232-4BF2-A42E-475476D15FC8}" srcOrd="2" destOrd="0" parTransId="{828E501D-9FEF-48D4-A14B-A1F32316164C}" sibTransId="{EB4E5859-33FF-42CF-A1AD-022DEAF640E6}"/>
    <dgm:cxn modelId="{0CEC4A90-E84B-474F-843C-CB60A2C8ACE1}" type="presOf" srcId="{325B2DDF-C725-48DC-A7A8-95B7643D62A1}" destId="{462D6209-784D-4345-913F-9C6EEFD83EF3}" srcOrd="0" destOrd="0" presId="urn:microsoft.com/office/officeart/2005/8/layout/vList5"/>
    <dgm:cxn modelId="{FDFC829D-E185-46AA-8651-2EC0B60272C3}" srcId="{6F6BF84E-2134-403A-91A6-6626E24CA0A3}" destId="{325B2DDF-C725-48DC-A7A8-95B7643D62A1}" srcOrd="1" destOrd="0" parTransId="{BE6478A0-9D0B-4360-AC45-1A5599EA61B6}" sibTransId="{451E3672-95AB-480A-92C4-2F889DB29BA7}"/>
    <dgm:cxn modelId="{9F24BC5D-AC49-4C42-A042-5636D268B63D}" type="presOf" srcId="{12B11557-C9BC-46BE-A033-85EEC2CD1BFA}" destId="{DE176567-8045-41D6-BA9F-20E6DF76C6FA}" srcOrd="0" destOrd="5" presId="urn:microsoft.com/office/officeart/2005/8/layout/vList5"/>
    <dgm:cxn modelId="{4D72CB4B-9B98-4F80-8742-8B60BD020A12}" type="presParOf" srcId="{752A38B3-C53D-4FC5-9D4C-A9560CA71CA1}" destId="{B98B7D3F-9315-4DB5-A62E-A060112B44EE}" srcOrd="0" destOrd="0" presId="urn:microsoft.com/office/officeart/2005/8/layout/vList5"/>
    <dgm:cxn modelId="{B991F777-8B1F-4B44-8687-CA7E1415C705}" type="presParOf" srcId="{B98B7D3F-9315-4DB5-A62E-A060112B44EE}" destId="{212CFBED-2F42-422B-8F06-11F322F97DA2}" srcOrd="0" destOrd="0" presId="urn:microsoft.com/office/officeart/2005/8/layout/vList5"/>
    <dgm:cxn modelId="{AA7E2DAC-5FE5-4C4C-BE45-6F6DF18D324C}" type="presParOf" srcId="{B98B7D3F-9315-4DB5-A62E-A060112B44EE}" destId="{F0F07B6C-404D-45B4-BF8C-FE72B8428822}" srcOrd="1" destOrd="0" presId="urn:microsoft.com/office/officeart/2005/8/layout/vList5"/>
    <dgm:cxn modelId="{55716295-ACB4-4435-B3AA-1F2FB993FD01}" type="presParOf" srcId="{752A38B3-C53D-4FC5-9D4C-A9560CA71CA1}" destId="{F0783D79-6BDD-469E-95D4-408E779A3784}" srcOrd="1" destOrd="0" presId="urn:microsoft.com/office/officeart/2005/8/layout/vList5"/>
    <dgm:cxn modelId="{83CCE0F4-CDC4-436C-BE0B-F61A5BBD909C}" type="presParOf" srcId="{752A38B3-C53D-4FC5-9D4C-A9560CA71CA1}" destId="{EF6B4282-021D-4B24-B3DE-71912CF68073}" srcOrd="2" destOrd="0" presId="urn:microsoft.com/office/officeart/2005/8/layout/vList5"/>
    <dgm:cxn modelId="{2B542033-79CB-4A16-81B0-CB5C4D2B5F66}" type="presParOf" srcId="{EF6B4282-021D-4B24-B3DE-71912CF68073}" destId="{462D6209-784D-4345-913F-9C6EEFD83EF3}" srcOrd="0" destOrd="0" presId="urn:microsoft.com/office/officeart/2005/8/layout/vList5"/>
    <dgm:cxn modelId="{D8BFE503-ABDE-4CC3-BD50-D4462CAAED9D}" type="presParOf" srcId="{EF6B4282-021D-4B24-B3DE-71912CF68073}" destId="{DE176567-8045-41D6-BA9F-20E6DF76C6FA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FEA7A4-32A4-405E-9D7C-6A50926DF91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C2F19-224F-4CE3-8953-B019EE07FBB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Информационное освещение не менее 50 сюжетов в год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Опубликование нормативно-правовых актов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23D4B7-14F2-4FC1-8BB3-FB9630B40057}" type="parTrans" cxnId="{709CACD6-FBF6-4E45-8B84-86717820DA29}">
      <dgm:prSet/>
      <dgm:spPr/>
      <dgm:t>
        <a:bodyPr/>
        <a:lstStyle/>
        <a:p>
          <a:endParaRPr lang="ru-RU"/>
        </a:p>
      </dgm:t>
    </dgm:pt>
    <dgm:pt modelId="{7D76E1B9-9B39-420A-908D-9C6EF43461AC}" type="sibTrans" cxnId="{709CACD6-FBF6-4E45-8B84-86717820DA29}">
      <dgm:prSet/>
      <dgm:spPr/>
      <dgm:t>
        <a:bodyPr/>
        <a:lstStyle/>
        <a:p>
          <a:endParaRPr lang="ru-RU"/>
        </a:p>
      </dgm:t>
    </dgm:pt>
    <dgm:pt modelId="{C6BF2E91-BBF1-493E-987E-18A058F4158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Диалог органов местного самоуправления с гражданскими сообществами по вопросам экономических, социально-культурных преобразований, активному гражданскому участию, эффективному общественному контролю, в том числе за счет использования интерактивных сервисов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C91640-2340-4F36-9B92-1E53FEB164D4}" type="parTrans" cxnId="{C709483C-07BF-4E1D-B2F1-743568C885F7}">
      <dgm:prSet/>
      <dgm:spPr/>
      <dgm:t>
        <a:bodyPr/>
        <a:lstStyle/>
        <a:p>
          <a:endParaRPr lang="ru-RU"/>
        </a:p>
      </dgm:t>
    </dgm:pt>
    <dgm:pt modelId="{050AB5A0-2830-4888-8624-BC3E52058BAE}" type="sibTrans" cxnId="{C709483C-07BF-4E1D-B2F1-743568C885F7}">
      <dgm:prSet/>
      <dgm:spPr/>
      <dgm:t>
        <a:bodyPr/>
        <a:lstStyle/>
        <a:p>
          <a:endParaRPr lang="ru-RU" dirty="0"/>
        </a:p>
      </dgm:t>
    </dgm:pt>
    <dgm:pt modelId="{F0D46126-1F75-4F39-8169-C28D1D228BC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Информация,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направленная на улучшение имиджа ДГО, в целях привлечения инвестиций и развития внутреннего туризма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FDFDF3-6C0C-4182-B4B6-5BDCDDBFADFA}" type="parTrans" cxnId="{A4D830B7-3583-45AC-BECA-BD39036221AF}">
      <dgm:prSet/>
      <dgm:spPr/>
      <dgm:t>
        <a:bodyPr/>
        <a:lstStyle/>
        <a:p>
          <a:endParaRPr lang="ru-RU"/>
        </a:p>
      </dgm:t>
    </dgm:pt>
    <dgm:pt modelId="{C475EEA7-B891-4AF2-8448-BD0C640B91B8}" type="sibTrans" cxnId="{A4D830B7-3583-45AC-BECA-BD39036221AF}">
      <dgm:prSet/>
      <dgm:spPr/>
      <dgm:t>
        <a:bodyPr/>
        <a:lstStyle/>
        <a:p>
          <a:endParaRPr lang="ru-RU" dirty="0"/>
        </a:p>
      </dgm:t>
    </dgm:pt>
    <dgm:pt modelId="{A423DEF2-913A-49E7-AFF4-2444939E925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и сохранение муниципального информационного пространства с учетом новых технологий массовых коммуникаций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B3B99B-D1EA-4762-B2A6-4BD08C2484F0}" type="parTrans" cxnId="{DFC24BB3-2E45-49DE-A92B-8CD51DC17F60}">
      <dgm:prSet/>
      <dgm:spPr/>
      <dgm:t>
        <a:bodyPr/>
        <a:lstStyle/>
        <a:p>
          <a:endParaRPr lang="ru-RU"/>
        </a:p>
      </dgm:t>
    </dgm:pt>
    <dgm:pt modelId="{CB1D02DF-2D12-45DA-9544-FC7CCE2DAC94}" type="sibTrans" cxnId="{DFC24BB3-2E45-49DE-A92B-8CD51DC17F60}">
      <dgm:prSet/>
      <dgm:spPr/>
      <dgm:t>
        <a:bodyPr/>
        <a:lstStyle/>
        <a:p>
          <a:endParaRPr lang="ru-RU" dirty="0"/>
        </a:p>
      </dgm:t>
    </dgm:pt>
    <dgm:pt modelId="{CED86AD9-40DD-4491-B06E-F09F9B3E21C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Информация,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ориентированная на традиционные социальные, культурные, нравственные и семейные ценности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D580A3-44F8-4A5C-85BF-ED3C2EF87A2D}" type="parTrans" cxnId="{5C4BB22C-6AF5-4CDC-969A-1A8CEFBA1901}">
      <dgm:prSet/>
      <dgm:spPr/>
      <dgm:t>
        <a:bodyPr/>
        <a:lstStyle/>
        <a:p>
          <a:endParaRPr lang="ru-RU"/>
        </a:p>
      </dgm:t>
    </dgm:pt>
    <dgm:pt modelId="{559A7E15-E7CF-498D-9583-BFA5E510DA98}" type="sibTrans" cxnId="{5C4BB22C-6AF5-4CDC-969A-1A8CEFBA1901}">
      <dgm:prSet/>
      <dgm:spPr/>
      <dgm:t>
        <a:bodyPr/>
        <a:lstStyle/>
        <a:p>
          <a:endParaRPr lang="ru-RU" dirty="0"/>
        </a:p>
      </dgm:t>
    </dgm:pt>
    <dgm:pt modelId="{10D7A6A3-4B32-4C66-9193-C8253F015976}" type="pres">
      <dgm:prSet presAssocID="{51FEA7A4-32A4-405E-9D7C-6A50926DF9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B4D2B6-F548-425C-87CE-76ABDAE45050}" type="pres">
      <dgm:prSet presAssocID="{E16C2F19-224F-4CE3-8953-B019EE07FBB0}" presName="centerShape" presStyleLbl="node0" presStyleIdx="0" presStyleCnt="1" custScaleX="133936" custScaleY="129830"/>
      <dgm:spPr/>
      <dgm:t>
        <a:bodyPr/>
        <a:lstStyle/>
        <a:p>
          <a:endParaRPr lang="ru-RU"/>
        </a:p>
      </dgm:t>
    </dgm:pt>
    <dgm:pt modelId="{10B3F355-5B5B-4429-A361-EB8C6E08B5AF}" type="pres">
      <dgm:prSet presAssocID="{C6BF2E91-BBF1-493E-987E-18A058F41586}" presName="node" presStyleLbl="node1" presStyleIdx="0" presStyleCnt="4" custScaleX="48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205DC-7B1F-4241-BFD1-23F571367A75}" type="pres">
      <dgm:prSet presAssocID="{C6BF2E91-BBF1-493E-987E-18A058F41586}" presName="dummy" presStyleCnt="0"/>
      <dgm:spPr/>
    </dgm:pt>
    <dgm:pt modelId="{B70F5C40-73E5-48E8-92F5-A039A2C8B0D4}" type="pres">
      <dgm:prSet presAssocID="{050AB5A0-2830-4888-8624-BC3E52058BA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5D43B3E-A19C-4BE0-84C1-D6F5C70D75FD}" type="pres">
      <dgm:prSet presAssocID="{F0D46126-1F75-4F39-8169-C28D1D228BC4}" presName="node" presStyleLbl="node1" presStyleIdx="1" presStyleCnt="4" custScaleX="145266" custScaleY="145267" custRadScaleRad="127567" custRadScaleInc="-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F0ED-F820-4429-92CB-3D7790C014C3}" type="pres">
      <dgm:prSet presAssocID="{F0D46126-1F75-4F39-8169-C28D1D228BC4}" presName="dummy" presStyleCnt="0"/>
      <dgm:spPr/>
    </dgm:pt>
    <dgm:pt modelId="{4EC45A80-1647-4965-969B-6ABA9C68C5FA}" type="pres">
      <dgm:prSet presAssocID="{C475EEA7-B891-4AF2-8448-BD0C640B91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0E8326F-297F-40A8-98E3-9B0A9C820F05}" type="pres">
      <dgm:prSet presAssocID="{A423DEF2-913A-49E7-AFF4-2444939E9251}" presName="node" presStyleLbl="node1" presStyleIdx="2" presStyleCnt="4" custScaleX="46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F16F2-DD07-4D8A-98EA-6AA5D053B592}" type="pres">
      <dgm:prSet presAssocID="{A423DEF2-913A-49E7-AFF4-2444939E9251}" presName="dummy" presStyleCnt="0"/>
      <dgm:spPr/>
    </dgm:pt>
    <dgm:pt modelId="{A5E0DAF0-12FF-475B-BD77-A92C5049809E}" type="pres">
      <dgm:prSet presAssocID="{CB1D02DF-2D12-45DA-9544-FC7CCE2DAC9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EE6CFD1-C732-423F-AA80-42192AB681B2}" type="pres">
      <dgm:prSet presAssocID="{CED86AD9-40DD-4491-B06E-F09F9B3E21C7}" presName="node" presStyleLbl="node1" presStyleIdx="3" presStyleCnt="4" custScaleX="147252" custScaleY="146863" custRadScaleRad="125643" custRadScaleInc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F1B11-D011-40E8-90B1-461BAACEA189}" type="pres">
      <dgm:prSet presAssocID="{CED86AD9-40DD-4491-B06E-F09F9B3E21C7}" presName="dummy" presStyleCnt="0"/>
      <dgm:spPr/>
    </dgm:pt>
    <dgm:pt modelId="{74876EE2-FFD4-4758-AF2D-4B1D142BD03F}" type="pres">
      <dgm:prSet presAssocID="{559A7E15-E7CF-498D-9583-BFA5E510DA9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4D830B7-3583-45AC-BECA-BD39036221AF}" srcId="{E16C2F19-224F-4CE3-8953-B019EE07FBB0}" destId="{F0D46126-1F75-4F39-8169-C28D1D228BC4}" srcOrd="1" destOrd="0" parTransId="{B4FDFDF3-6C0C-4182-B4B6-5BDCDDBFADFA}" sibTransId="{C475EEA7-B891-4AF2-8448-BD0C640B91B8}"/>
    <dgm:cxn modelId="{4514DA80-9B8E-47A9-8CB3-C46326708947}" type="presOf" srcId="{CED86AD9-40DD-4491-B06E-F09F9B3E21C7}" destId="{EEE6CFD1-C732-423F-AA80-42192AB681B2}" srcOrd="0" destOrd="0" presId="urn:microsoft.com/office/officeart/2005/8/layout/radial6"/>
    <dgm:cxn modelId="{8499222E-4C0E-4BA0-91C0-5235FA2D0A02}" type="presOf" srcId="{559A7E15-E7CF-498D-9583-BFA5E510DA98}" destId="{74876EE2-FFD4-4758-AF2D-4B1D142BD03F}" srcOrd="0" destOrd="0" presId="urn:microsoft.com/office/officeart/2005/8/layout/radial6"/>
    <dgm:cxn modelId="{E053766B-6804-4B94-9800-267337183B73}" type="presOf" srcId="{050AB5A0-2830-4888-8624-BC3E52058BAE}" destId="{B70F5C40-73E5-48E8-92F5-A039A2C8B0D4}" srcOrd="0" destOrd="0" presId="urn:microsoft.com/office/officeart/2005/8/layout/radial6"/>
    <dgm:cxn modelId="{5C4BB22C-6AF5-4CDC-969A-1A8CEFBA1901}" srcId="{E16C2F19-224F-4CE3-8953-B019EE07FBB0}" destId="{CED86AD9-40DD-4491-B06E-F09F9B3E21C7}" srcOrd="3" destOrd="0" parTransId="{07D580A3-44F8-4A5C-85BF-ED3C2EF87A2D}" sibTransId="{559A7E15-E7CF-498D-9583-BFA5E510DA98}"/>
    <dgm:cxn modelId="{88C82F29-2763-49DA-9BB7-74DFE9A82D81}" type="presOf" srcId="{C6BF2E91-BBF1-493E-987E-18A058F41586}" destId="{10B3F355-5B5B-4429-A361-EB8C6E08B5AF}" srcOrd="0" destOrd="0" presId="urn:microsoft.com/office/officeart/2005/8/layout/radial6"/>
    <dgm:cxn modelId="{709CACD6-FBF6-4E45-8B84-86717820DA29}" srcId="{51FEA7A4-32A4-405E-9D7C-6A50926DF914}" destId="{E16C2F19-224F-4CE3-8953-B019EE07FBB0}" srcOrd="0" destOrd="0" parTransId="{D323D4B7-14F2-4FC1-8BB3-FB9630B40057}" sibTransId="{7D76E1B9-9B39-420A-908D-9C6EF43461AC}"/>
    <dgm:cxn modelId="{406948C3-E0E0-45E1-9206-F53B8A477E83}" type="presOf" srcId="{F0D46126-1F75-4F39-8169-C28D1D228BC4}" destId="{05D43B3E-A19C-4BE0-84C1-D6F5C70D75FD}" srcOrd="0" destOrd="0" presId="urn:microsoft.com/office/officeart/2005/8/layout/radial6"/>
    <dgm:cxn modelId="{ED1CD9C4-4B23-42FD-9CA3-538538F5AD2D}" type="presOf" srcId="{C475EEA7-B891-4AF2-8448-BD0C640B91B8}" destId="{4EC45A80-1647-4965-969B-6ABA9C68C5FA}" srcOrd="0" destOrd="0" presId="urn:microsoft.com/office/officeart/2005/8/layout/radial6"/>
    <dgm:cxn modelId="{C709483C-07BF-4E1D-B2F1-743568C885F7}" srcId="{E16C2F19-224F-4CE3-8953-B019EE07FBB0}" destId="{C6BF2E91-BBF1-493E-987E-18A058F41586}" srcOrd="0" destOrd="0" parTransId="{FDC91640-2340-4F36-9B92-1E53FEB164D4}" sibTransId="{050AB5A0-2830-4888-8624-BC3E52058BAE}"/>
    <dgm:cxn modelId="{03CCB051-66B5-482A-9830-36F8B385AD5A}" type="presOf" srcId="{A423DEF2-913A-49E7-AFF4-2444939E9251}" destId="{B0E8326F-297F-40A8-98E3-9B0A9C820F05}" srcOrd="0" destOrd="0" presId="urn:microsoft.com/office/officeart/2005/8/layout/radial6"/>
    <dgm:cxn modelId="{1EF6DD56-AF2F-462D-B85C-C2072777499F}" type="presOf" srcId="{E16C2F19-224F-4CE3-8953-B019EE07FBB0}" destId="{FAB4D2B6-F548-425C-87CE-76ABDAE45050}" srcOrd="0" destOrd="0" presId="urn:microsoft.com/office/officeart/2005/8/layout/radial6"/>
    <dgm:cxn modelId="{DFC24BB3-2E45-49DE-A92B-8CD51DC17F60}" srcId="{E16C2F19-224F-4CE3-8953-B019EE07FBB0}" destId="{A423DEF2-913A-49E7-AFF4-2444939E9251}" srcOrd="2" destOrd="0" parTransId="{9CB3B99B-D1EA-4762-B2A6-4BD08C2484F0}" sibTransId="{CB1D02DF-2D12-45DA-9544-FC7CCE2DAC94}"/>
    <dgm:cxn modelId="{31D71AF6-70C7-4D86-A35A-83C296370965}" type="presOf" srcId="{CB1D02DF-2D12-45DA-9544-FC7CCE2DAC94}" destId="{A5E0DAF0-12FF-475B-BD77-A92C5049809E}" srcOrd="0" destOrd="0" presId="urn:microsoft.com/office/officeart/2005/8/layout/radial6"/>
    <dgm:cxn modelId="{69258747-9016-4416-BF6A-861794A8FCB3}" type="presOf" srcId="{51FEA7A4-32A4-405E-9D7C-6A50926DF914}" destId="{10D7A6A3-4B32-4C66-9193-C8253F015976}" srcOrd="0" destOrd="0" presId="urn:microsoft.com/office/officeart/2005/8/layout/radial6"/>
    <dgm:cxn modelId="{71065A3F-CCA9-4937-B7F9-8EF69616A8C5}" type="presParOf" srcId="{10D7A6A3-4B32-4C66-9193-C8253F015976}" destId="{FAB4D2B6-F548-425C-87CE-76ABDAE45050}" srcOrd="0" destOrd="0" presId="urn:microsoft.com/office/officeart/2005/8/layout/radial6"/>
    <dgm:cxn modelId="{A112D6B0-1157-4FB0-B2C6-AF93CAC1A3A8}" type="presParOf" srcId="{10D7A6A3-4B32-4C66-9193-C8253F015976}" destId="{10B3F355-5B5B-4429-A361-EB8C6E08B5AF}" srcOrd="1" destOrd="0" presId="urn:microsoft.com/office/officeart/2005/8/layout/radial6"/>
    <dgm:cxn modelId="{133D5935-F2ED-482A-AC61-BF8D7E6753DD}" type="presParOf" srcId="{10D7A6A3-4B32-4C66-9193-C8253F015976}" destId="{B14205DC-7B1F-4241-BFD1-23F571367A75}" srcOrd="2" destOrd="0" presId="urn:microsoft.com/office/officeart/2005/8/layout/radial6"/>
    <dgm:cxn modelId="{730B21F7-240E-4DDA-8B49-66860CAD7298}" type="presParOf" srcId="{10D7A6A3-4B32-4C66-9193-C8253F015976}" destId="{B70F5C40-73E5-48E8-92F5-A039A2C8B0D4}" srcOrd="3" destOrd="0" presId="urn:microsoft.com/office/officeart/2005/8/layout/radial6"/>
    <dgm:cxn modelId="{A85B8E8C-2FA5-4E71-887A-DC207459AF4A}" type="presParOf" srcId="{10D7A6A3-4B32-4C66-9193-C8253F015976}" destId="{05D43B3E-A19C-4BE0-84C1-D6F5C70D75FD}" srcOrd="4" destOrd="0" presId="urn:microsoft.com/office/officeart/2005/8/layout/radial6"/>
    <dgm:cxn modelId="{82B8FCA5-6908-413B-9E4D-10137CC05DA7}" type="presParOf" srcId="{10D7A6A3-4B32-4C66-9193-C8253F015976}" destId="{B384F0ED-F820-4429-92CB-3D7790C014C3}" srcOrd="5" destOrd="0" presId="urn:microsoft.com/office/officeart/2005/8/layout/radial6"/>
    <dgm:cxn modelId="{8EEA3D65-E047-461B-8F90-C34E77E63BF1}" type="presParOf" srcId="{10D7A6A3-4B32-4C66-9193-C8253F015976}" destId="{4EC45A80-1647-4965-969B-6ABA9C68C5FA}" srcOrd="6" destOrd="0" presId="urn:microsoft.com/office/officeart/2005/8/layout/radial6"/>
    <dgm:cxn modelId="{9ED6D06C-BC86-4A11-89E0-908365148B9A}" type="presParOf" srcId="{10D7A6A3-4B32-4C66-9193-C8253F015976}" destId="{B0E8326F-297F-40A8-98E3-9B0A9C820F05}" srcOrd="7" destOrd="0" presId="urn:microsoft.com/office/officeart/2005/8/layout/radial6"/>
    <dgm:cxn modelId="{7E3FEC44-65F6-4F4C-9FB5-0A301A6731F2}" type="presParOf" srcId="{10D7A6A3-4B32-4C66-9193-C8253F015976}" destId="{505F16F2-DD07-4D8A-98EA-6AA5D053B592}" srcOrd="8" destOrd="0" presId="urn:microsoft.com/office/officeart/2005/8/layout/radial6"/>
    <dgm:cxn modelId="{42C05F7A-3363-4873-BE43-0FDC739C41A6}" type="presParOf" srcId="{10D7A6A3-4B32-4C66-9193-C8253F015976}" destId="{A5E0DAF0-12FF-475B-BD77-A92C5049809E}" srcOrd="9" destOrd="0" presId="urn:microsoft.com/office/officeart/2005/8/layout/radial6"/>
    <dgm:cxn modelId="{9B23E9FC-2C0C-4597-9889-1BC39B957845}" type="presParOf" srcId="{10D7A6A3-4B32-4C66-9193-C8253F015976}" destId="{EEE6CFD1-C732-423F-AA80-42192AB681B2}" srcOrd="10" destOrd="0" presId="urn:microsoft.com/office/officeart/2005/8/layout/radial6"/>
    <dgm:cxn modelId="{61339FCB-63FE-4471-BC53-A2C991712A81}" type="presParOf" srcId="{10D7A6A3-4B32-4C66-9193-C8253F015976}" destId="{604F1B11-D011-40E8-90B1-461BAACEA189}" srcOrd="11" destOrd="0" presId="urn:microsoft.com/office/officeart/2005/8/layout/radial6"/>
    <dgm:cxn modelId="{F9D93981-BE97-4F73-9B89-165454041F8B}" type="presParOf" srcId="{10D7A6A3-4B32-4C66-9193-C8253F015976}" destId="{74876EE2-FFD4-4758-AF2D-4B1D142BD03F}" srcOrd="12" destOrd="0" presId="urn:microsoft.com/office/officeart/2005/8/layout/radial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F637EB-C691-499B-BE29-539C4C513C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9FDC4-DC5F-483E-AB59-43795727A7A4}">
      <dgm:prSet phldrT="[Текст]" custT="1"/>
      <dgm:spPr/>
      <dgm:t>
        <a:bodyPr/>
        <a:lstStyle/>
        <a:p>
          <a:r>
            <a:rPr lang="ru-RU" sz="1200" dirty="0" smtClean="0"/>
            <a:t>Предоставление социальных выплат на приобретение (строительство) стандартного жилья</a:t>
          </a:r>
          <a:endParaRPr lang="ru-RU" sz="1200" dirty="0"/>
        </a:p>
      </dgm:t>
    </dgm:pt>
    <dgm:pt modelId="{67CD2927-8A26-4F83-AF51-591562FD1091}" type="parTrans" cxnId="{407636F9-2E8D-42ED-9D46-1F01BC9C0C6E}">
      <dgm:prSet/>
      <dgm:spPr/>
      <dgm:t>
        <a:bodyPr/>
        <a:lstStyle/>
        <a:p>
          <a:endParaRPr lang="ru-RU"/>
        </a:p>
      </dgm:t>
    </dgm:pt>
    <dgm:pt modelId="{0BA4A482-FEDA-4C94-89D5-2ECB5E86D205}" type="sibTrans" cxnId="{407636F9-2E8D-42ED-9D46-1F01BC9C0C6E}">
      <dgm:prSet/>
      <dgm:spPr/>
      <dgm:t>
        <a:bodyPr/>
        <a:lstStyle/>
        <a:p>
          <a:endParaRPr lang="ru-RU"/>
        </a:p>
      </dgm:t>
    </dgm:pt>
    <dgm:pt modelId="{78351A65-AC81-4B27-9D3D-9B1C131C103E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/>
            <a:t>Получатели социальной выплаты - 13 молодых семей</a:t>
          </a:r>
          <a:endParaRPr lang="ru-RU" sz="1200" dirty="0"/>
        </a:p>
      </dgm:t>
    </dgm:pt>
    <dgm:pt modelId="{D385EB80-DC47-43CC-AB72-7966E0AB83A4}" type="parTrans" cxnId="{514E4838-9029-4258-B558-A6E89A351AAB}">
      <dgm:prSet/>
      <dgm:spPr/>
      <dgm:t>
        <a:bodyPr/>
        <a:lstStyle/>
        <a:p>
          <a:endParaRPr lang="ru-RU"/>
        </a:p>
      </dgm:t>
    </dgm:pt>
    <dgm:pt modelId="{244820EA-D70D-4F3E-A65A-3DFA9C9609FE}" type="sibTrans" cxnId="{514E4838-9029-4258-B558-A6E89A351AAB}">
      <dgm:prSet/>
      <dgm:spPr/>
      <dgm:t>
        <a:bodyPr/>
        <a:lstStyle/>
        <a:p>
          <a:endParaRPr lang="ru-RU"/>
        </a:p>
      </dgm:t>
    </dgm:pt>
    <dgm:pt modelId="{33C213E2-D8CD-4B27-87F9-A4B614ADC755}" type="pres">
      <dgm:prSet presAssocID="{F4F637EB-C691-499B-BE29-539C4C513C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9C742-F1A8-414B-BEF7-08E7E8DA50DE}" type="pres">
      <dgm:prSet presAssocID="{C549FDC4-DC5F-483E-AB59-43795727A7A4}" presName="linNode" presStyleCnt="0"/>
      <dgm:spPr/>
    </dgm:pt>
    <dgm:pt modelId="{7D639AC3-593E-4000-A5CB-8D11E13DB623}" type="pres">
      <dgm:prSet presAssocID="{C549FDC4-DC5F-483E-AB59-43795727A7A4}" presName="parentText" presStyleLbl="node1" presStyleIdx="0" presStyleCnt="1" custScaleX="130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F5812-EA9B-4857-B65F-5AD89E0A8B8C}" type="pres">
      <dgm:prSet presAssocID="{C549FDC4-DC5F-483E-AB59-43795727A7A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6E7E0-F023-44A2-B5C3-071CB851B726}" type="presOf" srcId="{78351A65-AC81-4B27-9D3D-9B1C131C103E}" destId="{600F5812-EA9B-4857-B65F-5AD89E0A8B8C}" srcOrd="0" destOrd="0" presId="urn:microsoft.com/office/officeart/2005/8/layout/vList5"/>
    <dgm:cxn modelId="{85156DF3-9928-4762-A969-D71A2E099109}" type="presOf" srcId="{F4F637EB-C691-499B-BE29-539C4C513C78}" destId="{33C213E2-D8CD-4B27-87F9-A4B614ADC755}" srcOrd="0" destOrd="0" presId="urn:microsoft.com/office/officeart/2005/8/layout/vList5"/>
    <dgm:cxn modelId="{407636F9-2E8D-42ED-9D46-1F01BC9C0C6E}" srcId="{F4F637EB-C691-499B-BE29-539C4C513C78}" destId="{C549FDC4-DC5F-483E-AB59-43795727A7A4}" srcOrd="0" destOrd="0" parTransId="{67CD2927-8A26-4F83-AF51-591562FD1091}" sibTransId="{0BA4A482-FEDA-4C94-89D5-2ECB5E86D205}"/>
    <dgm:cxn modelId="{BF9C493A-378D-4C56-B9B3-A7E9B8584244}" type="presOf" srcId="{C549FDC4-DC5F-483E-AB59-43795727A7A4}" destId="{7D639AC3-593E-4000-A5CB-8D11E13DB623}" srcOrd="0" destOrd="0" presId="urn:microsoft.com/office/officeart/2005/8/layout/vList5"/>
    <dgm:cxn modelId="{514E4838-9029-4258-B558-A6E89A351AAB}" srcId="{C549FDC4-DC5F-483E-AB59-43795727A7A4}" destId="{78351A65-AC81-4B27-9D3D-9B1C131C103E}" srcOrd="0" destOrd="0" parTransId="{D385EB80-DC47-43CC-AB72-7966E0AB83A4}" sibTransId="{244820EA-D70D-4F3E-A65A-3DFA9C9609FE}"/>
    <dgm:cxn modelId="{52C0B07A-32B9-468F-963F-515128F18AAB}" type="presParOf" srcId="{33C213E2-D8CD-4B27-87F9-A4B614ADC755}" destId="{AC09C742-F1A8-414B-BEF7-08E7E8DA50DE}" srcOrd="0" destOrd="0" presId="urn:microsoft.com/office/officeart/2005/8/layout/vList5"/>
    <dgm:cxn modelId="{19D3FD82-4171-4A6B-833C-6C8404570F84}" type="presParOf" srcId="{AC09C742-F1A8-414B-BEF7-08E7E8DA50DE}" destId="{7D639AC3-593E-4000-A5CB-8D11E13DB623}" srcOrd="0" destOrd="0" presId="urn:microsoft.com/office/officeart/2005/8/layout/vList5"/>
    <dgm:cxn modelId="{BAA9287C-706C-48CB-89CE-62BDA327BC2C}" type="presParOf" srcId="{AC09C742-F1A8-414B-BEF7-08E7E8DA50DE}" destId="{600F5812-EA9B-4857-B65F-5AD89E0A8B8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0.81598</cdr:x>
      <cdr:y>0.1875</cdr:y>
    </cdr:from>
    <cdr:to>
      <cdr:x>0.98091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15212" y="214315"/>
          <a:ext cx="1357281" cy="92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i="1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</cdr:x>
      <cdr:y>0.43946</cdr:y>
    </cdr:from>
    <cdr:to>
      <cdr:x>0.4</cdr:x>
      <cdr:y>0.66446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1702" y="1785950"/>
          <a:ext cx="124302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200" b="1" i="1" dirty="0" smtClean="0"/>
        </a:p>
        <a:p xmlns:a="http://schemas.openxmlformats.org/drawingml/2006/main">
          <a:pPr algn="ctr"/>
          <a:endParaRPr lang="ru-RU" sz="1200" b="1" i="1" dirty="0" smtClean="0"/>
        </a:p>
        <a:p xmlns:a="http://schemas.openxmlformats.org/drawingml/2006/main">
          <a:pPr algn="ctr"/>
          <a:r>
            <a:rPr lang="ru-RU" sz="1200" b="1" i="1" dirty="0" smtClean="0"/>
            <a:t>755,7 млн.руб.</a:t>
          </a:r>
          <a:endParaRPr lang="ru-RU" sz="12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0.77778</cdr:x>
      <cdr:y>0.87501</cdr:y>
    </cdr:from>
    <cdr:to>
      <cdr:x>0.95238</cdr:x>
      <cdr:y>0.94643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500462" y="3500462"/>
          <a:ext cx="785818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лн.руб.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0.82353</cdr:x>
      <cdr:y>0.91071</cdr:y>
    </cdr:from>
    <cdr:to>
      <cdr:x>0.98529</cdr:x>
      <cdr:y>0.98214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00528" y="3643338"/>
          <a:ext cx="785818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м</a:t>
          </a:r>
          <a:r>
            <a:rPr lang="ru-RU" dirty="0" smtClean="0">
              <a:solidFill>
                <a:schemeClr val="tx1"/>
              </a:solidFill>
            </a:rPr>
            <a:t>лн.руб.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chart" Target="../charts/chart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chart" Target="../charts/chart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chart" Target="../charts/chart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chart" Target="../charts/chart16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chart" Target="../charts/chart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chart" Target="../charts/chart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diagramColors" Target="../diagrams/colors15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budgetn@dalnerokrug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B3A40EE5663420EC9787EC3518F0879D8BADC6CA06753451D67ECEEDE79C0D1F2B24A765716A9EE2ACB9203A9P3nAO" TargetMode="External"/><Relationship Id="rId2" Type="http://schemas.openxmlformats.org/officeDocument/2006/relationships/hyperlink" Target="consultantplus://offline/ref=7B3A40EE5663420EC9787EC3518F0879DBB1DE6EA46953451D67ECEEDE79C0D1F2B24A765716A9EE2ACB9203A9P3nA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64331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БЮДЖЕТ  ДЛЯ  ГРАЖДАН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 проекту бюджета Дальнереченского городского округа на 2022 год и плановый период 2023-2024 годы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.d-cd.net/163550e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14908" cy="293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Дальнереченского городского округа на 2022 год и плановый период 2023-2024 годы (млн.руб.)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600" cy="200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2786059"/>
          <a:ext cx="8643997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3"/>
                <a:gridCol w="857256"/>
                <a:gridCol w="1000132"/>
                <a:gridCol w="1000132"/>
                <a:gridCol w="1000132"/>
                <a:gridCol w="928692"/>
              </a:tblGrid>
              <a:tr h="4437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1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502,2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305,4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390,6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395,9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топливо и масла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(ЕНВД, ЕСН, патент)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межбюджетных трансфертах из краевого бюджета </a:t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 2023-2024 годы(млн.руб.)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1143000"/>
          <a:ext cx="8401080" cy="328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4500570"/>
          <a:ext cx="7715304" cy="232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714380"/>
                <a:gridCol w="785818"/>
                <a:gridCol w="785818"/>
                <a:gridCol w="714380"/>
                <a:gridCol w="7858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0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БЕЗВОЗМЕЗДНЫЕ ПОСТУПЛЕНИЯ ОТ ДРУГИХ БЮДЖЕТОВ БЮДЖЕТНОЙ СИСТЕМЫ РОССИЙСКОЙ ФЕДЕРАЦИИ (млн.руб)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5" y="785794"/>
          <a:ext cx="9572693" cy="598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7"/>
                <a:gridCol w="1000132"/>
                <a:gridCol w="1097589"/>
                <a:gridCol w="1010112"/>
                <a:gridCol w="1010112"/>
                <a:gridCol w="1025591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66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Межбюджетные трансферты, всего</a:t>
                      </a:r>
                    </a:p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601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бюджетам городских округов на выравнивание бюджетной обеспеченности и по обеспечению сбалансированности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558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Субсидии на  обеспечение жильем молодых семей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благоустройство дворовых территорий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818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приобретение спортзала, спортинвентаря, ремонт зданий и благоустройство детских садов, капитальный ремонт школ, организацию физкультурно-спортивной работы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877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ремонт объектов культуры, на оснащение детских школ искусств муз.инструментами, комплектование книжных фондов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252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 в области использования и охраны водных объектов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ремонт автомоб.дорог за счет дорожного фонда ПК 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1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субсидии  на поддержку государственных программ РФ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716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на получение дошкольного образования в детских садах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154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на получение общего образования в муниципальных школах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58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на обеспечение обучающихся бесплатным горячим питанием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1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на обеспечение детей-сирот жилыми помещениями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1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Компенсация части родительской платы за присмотр и уход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444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Соцподдержка детей, оставшихся без попечения родителей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1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субвенции на выполнение переданных полномочий Российской Федерации и субъектов Российской Федерации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1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 на выплату педагогам школ за классное руководство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Расходы бюджета по муниципальным программам и непрограммным направлениям деятельности  на 2022 год (млн.руб)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29" cy="114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муниципальным программам на 2022 год и плановый период 2023-2024 годы (млн.руб.)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688" y="714356"/>
          <a:ext cx="8858312" cy="630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5"/>
                <a:gridCol w="785818"/>
                <a:gridCol w="928694"/>
                <a:gridCol w="928694"/>
                <a:gridCol w="928694"/>
                <a:gridCol w="7858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22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Энергоэффективность, развитие газоснабжения и энергетики в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транспортного комплекса на территории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жильем и качественными услугами ЖКХ населения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0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Дальнереченского городского округа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493,6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566,3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581,5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на территории Дальнереченского городского округа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общество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ДГО от чрезвычайных ситуаций природного и техногенного характера"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1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на территории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 в администрации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52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 в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4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17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17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ДГО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 массового отдыха населения у воды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17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жилыми помещениями детей-сирот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4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Программные направления,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755,7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772,3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929618" cy="5714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Развитие образования Дальнереченского городского округа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Picture 6" descr="ÐÐ¾Ð³Ð¾ÑÐ¸Ð¿ Ð¾Ð±ÑÐ°Ð·Ð¾Ð²Ð°Ð½Ð¸Ðµ: ÑÑÐ¾ÐºÐ¾Ð²ÑÐµ Ð²ÐµÐºÑÐ¾ÑÐ½ÑÐµ Ð¸Ð·Ð¾Ð±ÑÐ°Ð¶ÐµÐ½Ð¸Ñ, Ð¸Ð»Ð»ÑÑÑÑÐ°ÑÐ¸Ð¸ |  Depositphoto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354481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428604"/>
            <a:ext cx="54292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</a:rPr>
              <a:t>Задачи программы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 создание условий для введения новых Федеральных государственных образовательных стандартов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 достижение современного качества образования как института социального развития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 создание условий для успешной социализации и эффективной самореализации детей и молодёжи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 создание условий для развития наставничества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2794000"/>
          <a:ext cx="5715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15008" y="2714620"/>
          <a:ext cx="3428992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58082" y="6572248"/>
            <a:ext cx="92869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Ð°Ð±Ð¾Ñ Ð¸ÐºÐ¾Ð½Ð¾Ðº Ð¸ÑÐºÑÑÑÑÐ²Ð° Ð¸ ÐºÑÐ»ÑÑÑÑÑ | ÐÐµÑÐ¿Ð»Ð°ÑÐ½Ð¾ Ð²ÐµÐºÑÐ¾Ñ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045045" cy="22145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42860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культуры на территории Дальнереченского городского округа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2786063"/>
          <a:ext cx="4214811" cy="378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14678" y="428604"/>
            <a:ext cx="550072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 Создание условий для доступности участия всего населения в культурной жизни, а также вовлечение детей, молодёжи, инвалидов в активную социокультурную деятельность</a:t>
            </a:r>
            <a:endParaRPr lang="ru-R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развитие деятельности любительского творчества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полноценное комплектование библиотечных фондов новыми информационными изданиями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сохранение объектов культурного наследия и военно-мемориальных объектов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429124" y="2857496"/>
          <a:ext cx="4500594" cy="4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2" y="4929198"/>
            <a:ext cx="871543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транспортного комплекса на территории ДГО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  <a:noFill/>
        </p:spPr>
        <p:txBody>
          <a:bodyPr>
            <a:normAutofit fontScale="92500"/>
          </a:bodyPr>
          <a:lstStyle/>
          <a:p>
            <a:pPr marL="36734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 программы</a:t>
            </a:r>
          </a:p>
          <a:p>
            <a:pPr marL="36734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комплексное обеспечение безопасных условий дорожного движения на автомобильных дорогах общего пользования местного значения</a:t>
            </a:r>
          </a:p>
          <a:p>
            <a:pPr marL="36734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содержание технического состояния автомобильных дорог  в соответствии с действующими нормативными требованиями</a:t>
            </a:r>
            <a:endParaRPr lang="en-US" sz="1400" dirty="0" smtClean="0"/>
          </a:p>
          <a:p>
            <a:pPr marL="36734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развитие системы пассажирских автобусных перевозок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marL="269875" indent="-163513"/>
            <a:r>
              <a:rPr lang="ru-RU" sz="1200" dirty="0" smtClean="0"/>
              <a:t>в летний период - работы по уходу за конструктивными элементами земляного полотна (обочины, откосы, водоотвод и др.), устранение мелких деформаций и разрушений</a:t>
            </a:r>
          </a:p>
          <a:p>
            <a:pPr marL="269875" indent="-182563"/>
            <a:r>
              <a:rPr lang="ru-RU" sz="1200" dirty="0" smtClean="0"/>
              <a:t>в зимний период - защита дорог от снежных заносов,  очистку дорог от снега, борьбу с зимней скользкостью,  борьба с наледями</a:t>
            </a:r>
          </a:p>
          <a:p>
            <a:pPr marL="269875" indent="-182563"/>
            <a:r>
              <a:rPr lang="ru-RU" sz="1200" dirty="0" smtClean="0"/>
              <a:t>нанесение дорожной разметки</a:t>
            </a:r>
          </a:p>
          <a:p>
            <a:pPr marL="269875" indent="-182563"/>
            <a:r>
              <a:rPr lang="ru-RU" sz="1200" dirty="0" smtClean="0"/>
              <a:t>изготовление, установка и обслуживание дорожных знаков</a:t>
            </a:r>
          </a:p>
          <a:p>
            <a:pPr marL="269875" indent="-182563"/>
            <a:r>
              <a:rPr lang="ru-RU" sz="1200" dirty="0" smtClean="0"/>
              <a:t>приобретение и установка, содержание и обслуживание светофорных объектов</a:t>
            </a:r>
          </a:p>
          <a:p>
            <a:pPr marL="269875" indent="-182563"/>
            <a:r>
              <a:rPr lang="ru-RU" sz="1200" dirty="0" smtClean="0"/>
              <a:t>очистка и ремонт смотровых колодцев ливневой канализации</a:t>
            </a:r>
          </a:p>
          <a:p>
            <a:pPr marL="269875" indent="-182563"/>
            <a:endParaRPr lang="ru-RU" sz="1200" dirty="0" smtClean="0"/>
          </a:p>
        </p:txBody>
      </p:sp>
      <p:pic>
        <p:nvPicPr>
          <p:cNvPr id="4" name="Picture 4" descr="ÐÐµÐ·Ð¾Ð¿Ð°ÑÐ½ÑÐµ Ð¸ ÐºÐ°ÑÐµÑÑÐ²ÐµÐ½Ð½ÑÐµ Ð°Ð²ÑÐ¾Ð¼Ð¾Ð±Ð¸Ð»ÑÐ½ÑÐµ Ð´Ð¾ÑÐ¾Ð³Ð¸ - ÐÑÐºÑÑÑÐºÐ°Ñ Ð¾Ð±Ð»Ð°ÑÑÑ.  ÐÑÐ¸ÑÐ¸Ð°Ð»ÑÐ½ÑÐ¹ Ð¿Ð¾ÑÑÐ°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857520" cy="192716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42844" y="2714620"/>
          <a:ext cx="442915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72066" y="2000240"/>
          <a:ext cx="378621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785786" y="442913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42860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Обеспечение доступным жильем и качественными услугами ЖКХ населения ДГО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Ð¸Ð»Ð¸ÑÐ½Ð¾-ÐºÐ¾Ð¼Ð¼ÑÐ½Ð°Ð»ÑÐ½Ð¾Ðµ ÑÐ¾Ð·ÑÐ¹ÑÑÐ²Ð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069336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357166"/>
            <a:ext cx="55721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0" indent="-2152650">
              <a:spcAft>
                <a:spcPts val="40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 программы</a:t>
            </a:r>
          </a:p>
          <a:p>
            <a:pPr marL="269875" indent="-269875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/>
              <a:t>устранение физического износа, поддержание и улучшение технического состояния муниципального жилищного фонда на территории Дальнереченского городского округа</a:t>
            </a:r>
          </a:p>
          <a:p>
            <a:pPr marL="269875" indent="-2698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/>
              <a:t>проведение качественного ремонта для создания безопасных благоприятных и комфортных условий для проживания граждан</a:t>
            </a:r>
            <a:endParaRPr lang="en-US" sz="1200" dirty="0" smtClean="0"/>
          </a:p>
          <a:p>
            <a:pPr marL="269875" indent="-2698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/>
              <a:t>повышения качества и доступности предоставляемых населению услуг жилищно-коммунальным комплексом </a:t>
            </a:r>
          </a:p>
          <a:p>
            <a:pPr marL="269875" indent="-2698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/>
              <a:t>обеспечение населения качественной питьевой водой из источников  водоснабжения</a:t>
            </a:r>
          </a:p>
          <a:p>
            <a:pPr marL="269875" indent="-2698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/>
              <a:t>организация и обеспечение населения твёрдым топливом (дровами)</a:t>
            </a:r>
          </a:p>
          <a:p>
            <a:pPr marL="269875" indent="-269875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/>
              <a:t>содействие формированию конкурентной среды на рынке жилищно-коммунальных услуг</a:t>
            </a:r>
            <a:endParaRPr lang="ru-RU" sz="1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3286124"/>
          <a:ext cx="4786314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857752" y="3071810"/>
          <a:ext cx="39766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ДГО (2021-2024 годы)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¾Ð³Ð´Ð° Ð»ÑÑÑÐµ Ð²ÑÐµÐ¼: Ð¿ÑÐ¸Ð¼Ð¾ÑÑÑ Ð¿ÑÐµÐ´Ð¿Ð¾ÑÐ¸ÑÐ°ÑÑ Ð¾Ð±ÑÐµÑÑÐ²ÐµÐ½Ð½ÑÐµ Ð¿ÑÐ¾ÑÑÑÐ°Ð½ÑÑÐ²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178962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428604"/>
            <a:ext cx="5357850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0" indent="-2152650">
              <a:spcAft>
                <a:spcPts val="400"/>
              </a:spcAft>
              <a:buNone/>
            </a:pPr>
            <a:r>
              <a:rPr lang="ru-RU" sz="1400" dirty="0" smtClean="0">
                <a:cs typeface="Times New Roman" pitchFamily="18" charset="0"/>
              </a:rPr>
              <a:t>Задачи программы</a:t>
            </a:r>
          </a:p>
          <a:p>
            <a:pPr marL="269875" indent="-269875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/>
              <a:t>улучшение состояния придомовых территорий Дальнереченского городского округа</a:t>
            </a:r>
          </a:p>
          <a:p>
            <a:pPr marL="269875" indent="-269875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/>
              <a:t>повышение уровня благоустройства общественных территорий Дальнереченского городского округа</a:t>
            </a:r>
          </a:p>
          <a:p>
            <a:pPr marL="269875" indent="-269875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/>
              <a:t>формирование (создание, обустройство) детских и спортивных площадок</a:t>
            </a:r>
          </a:p>
          <a:p>
            <a:pPr marL="269875" indent="-269875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/>
              <a:t>строительство объектов капитального строительства в рамках благоустройства общественных территорий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2500306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>
            <a:off x="1357290" y="3571876"/>
            <a:ext cx="214314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071934" y="2571744"/>
          <a:ext cx="485778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Развитие физической культуры и спорта ДГО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43914" cy="5626121"/>
          </a:xfrm>
        </p:spPr>
        <p:txBody>
          <a:bodyPr>
            <a:normAutofit/>
          </a:bodyPr>
          <a:lstStyle/>
          <a:p>
            <a:pPr marL="4395788">
              <a:buNone/>
            </a:pPr>
            <a:r>
              <a:rPr lang="ru-RU" sz="1400" dirty="0" smtClean="0"/>
              <a:t>Задачи программы</a:t>
            </a:r>
          </a:p>
          <a:p>
            <a:pPr marL="4395788" lvl="0">
              <a:buFont typeface="Wingdings" pitchFamily="2" charset="2"/>
              <a:buChar char="Ø"/>
            </a:pPr>
            <a:r>
              <a:rPr lang="ru-RU" sz="1200" dirty="0" smtClean="0"/>
              <a:t>Увеличение доли граждан систематически занимающихся физической культурой и спортом</a:t>
            </a:r>
          </a:p>
          <a:p>
            <a:pPr marL="4395788" lvl="0">
              <a:buFont typeface="Wingdings" pitchFamily="2" charset="2"/>
              <a:buChar char="Ø"/>
            </a:pPr>
            <a:r>
              <a:rPr lang="ru-RU" sz="1200" dirty="0" smtClean="0"/>
              <a:t>Увеличение количества спортивных сооружений для населения Дальнереченского городского округа, в том числе создание плоскостных спортивных сооружений «шаговой доступности»</a:t>
            </a:r>
          </a:p>
          <a:p>
            <a:pPr marL="4395788" lvl="0">
              <a:buFont typeface="Wingdings" pitchFamily="2" charset="2"/>
              <a:buChar char="Ø"/>
            </a:pPr>
            <a:r>
              <a:rPr lang="ru-RU" sz="1200" dirty="0" smtClean="0"/>
              <a:t>Увеличение численности спортсменов Дальнереченского городского округа – членов сборных команд Приморского края, России</a:t>
            </a:r>
          </a:p>
          <a:p>
            <a:pPr marL="4395788">
              <a:buFont typeface="Wingdings" pitchFamily="2" charset="2"/>
              <a:buChar char="Ø"/>
            </a:pPr>
            <a:endParaRPr lang="ru-RU" sz="1400" dirty="0"/>
          </a:p>
        </p:txBody>
      </p:sp>
      <p:pic>
        <p:nvPicPr>
          <p:cNvPr id="4" name="Picture 6" descr="Ð¡ÑÐ°Ð½Ñ ÑÑÐ°ÑÑÐ½Ð¸ÐºÐ¾Ð¼ ÐºÐ¾Ð½ÐºÑÑÑÐ¾Ð² &amp;quot;Ð¯ Ð²ÑÐ±Ð¸ÑÐ°Ñ ÑÐ¿Ð¾ÑÑ!&amp;quot;, &amp;quot;ÐÐ°ÑÑÐ´ÐºÐ° Ñ  ÑÐµÐ¼Ð¿Ð¸Ð¾Ð½Ð¾Ð¼&amp;quot;,&amp;quot;ÐÐ°Ð¹Ð¼Ð¸ÑÑ ÑÐ¿Ð¾ÑÑÐ¾Ð¼&amp;quot; | ÐÐ¾ÑÐºÑÐµÑÐµÐ½ÑÐºÐ¾Ðµ ÑÐµÐ»ÐµÐ²Ð¸Ð´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929090" cy="196454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2844" y="2571744"/>
          <a:ext cx="421484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57752" y="2786058"/>
          <a:ext cx="37862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Дальнереченского городского округа от чрезвычайных ситуаций природного и техногенного характера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00792"/>
          </a:xfrm>
        </p:spPr>
        <p:txBody>
          <a:bodyPr>
            <a:normAutofit/>
          </a:bodyPr>
          <a:lstStyle/>
          <a:p>
            <a:pPr marL="4298950">
              <a:buNone/>
            </a:pPr>
            <a:r>
              <a:rPr lang="ru-RU" sz="1400" dirty="0" smtClean="0"/>
              <a:t>Задачи программы</a:t>
            </a:r>
          </a:p>
          <a:p>
            <a:pPr marL="4298950">
              <a:buFont typeface="Wingdings" pitchFamily="2" charset="2"/>
              <a:buChar char="Ø"/>
            </a:pPr>
            <a:r>
              <a:rPr lang="ru-RU" sz="1400" dirty="0" smtClean="0"/>
              <a:t>защита от наводнений и паводков населенных пунктов Дальнереченского городского округа</a:t>
            </a:r>
          </a:p>
          <a:p>
            <a:pPr marL="4298950">
              <a:buFont typeface="Wingdings" pitchFamily="2" charset="2"/>
              <a:buChar char="Ø"/>
            </a:pPr>
            <a:r>
              <a:rPr lang="ru-RU" sz="1400" dirty="0" smtClean="0"/>
              <a:t>бесперебойное жизнеобеспечение населения в зоне ЧС</a:t>
            </a:r>
          </a:p>
          <a:p>
            <a:pPr marL="4298950">
              <a:buFont typeface="Wingdings" pitchFamily="2" charset="2"/>
              <a:buChar char="Ø"/>
            </a:pPr>
            <a:r>
              <a:rPr lang="ru-RU" sz="1400" dirty="0" smtClean="0"/>
              <a:t>минимизация социального, экономического и экологического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</a:t>
            </a:r>
          </a:p>
          <a:p>
            <a:pPr marL="4751388">
              <a:buNone/>
            </a:pPr>
            <a:endParaRPr lang="ru-RU" sz="1400" dirty="0"/>
          </a:p>
        </p:txBody>
      </p:sp>
      <p:pic>
        <p:nvPicPr>
          <p:cNvPr id="7" name="Picture 2" descr="Ð§ÑÐµÐ·Ð²ÑÑÐ°Ð¹Ð½Ð°Ñ ÑÐ¸ÑÑÐ°ÑÐ¸Ñ (Ð§Ð¡) â ÑÑÐ¾ ÑÑÐ¾ ÑÐ°ÐºÐ¾Ðµ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71480"/>
            <a:ext cx="3857652" cy="214314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14282" y="3071810"/>
          <a:ext cx="8786874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143504" y="2714620"/>
          <a:ext cx="3714776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Информационное общество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572164"/>
          </a:xfrm>
        </p:spPr>
        <p:txBody>
          <a:bodyPr>
            <a:normAutofit/>
          </a:bodyPr>
          <a:lstStyle/>
          <a:p>
            <a:pPr marL="4298950">
              <a:buNone/>
            </a:pPr>
            <a:r>
              <a:rPr lang="ru-RU" sz="1600" dirty="0" smtClean="0">
                <a:cs typeface="Times New Roman" pitchFamily="18" charset="0"/>
              </a:rPr>
              <a:t>Задачи программы</a:t>
            </a:r>
          </a:p>
          <a:p>
            <a:pPr marL="4298950">
              <a:buFont typeface="Wingdings" pitchFamily="2" charset="2"/>
              <a:buChar char="Ø"/>
            </a:pPr>
            <a:r>
              <a:rPr lang="ru-RU" sz="1400" dirty="0" smtClean="0"/>
              <a:t>повышение информационной открытости деятельности органов государственной власти и местного самоуправления</a:t>
            </a:r>
          </a:p>
          <a:p>
            <a:pPr marL="4298950">
              <a:buFont typeface="Wingdings" pitchFamily="2" charset="2"/>
              <a:buChar char="Ø"/>
            </a:pPr>
            <a:r>
              <a:rPr lang="ru-RU" sz="1400" dirty="0" smtClean="0"/>
              <a:t>повышение эффективности расходования бюджетных средств в сфере информационных технологий, в том числе за счет координации работ и ликвидации дублирования мероприятий, реализуемых в рамках различных проектов</a:t>
            </a:r>
            <a:endParaRPr lang="ru-RU" sz="1400" dirty="0" smtClean="0">
              <a:cs typeface="Times New Roman" pitchFamily="18" charset="0"/>
            </a:endParaRPr>
          </a:p>
          <a:p>
            <a:pPr marL="4298950">
              <a:buNone/>
            </a:pPr>
            <a:endParaRPr lang="ru-RU" sz="1600" dirty="0">
              <a:cs typeface="Times New Roman" pitchFamily="18" charset="0"/>
            </a:endParaRPr>
          </a:p>
        </p:txBody>
      </p:sp>
      <p:pic>
        <p:nvPicPr>
          <p:cNvPr id="4" name="Picture 2" descr="ÐÑÑÑÐ°Ð²ÐºÐ° Â«Ð¡Ð¾Ð²ÑÐµÐ¼ÐµÐ½Ð½ÑÐµ ÑÑÐµÐ´ÑÑÐ²Ð° ÑÐ»ÐµÐºÑÑÐ¾ÑÐ²ÑÐ·Ð¸ Ð¸ Ð¸Ð½ÑÐ¾ÑÐ¼Ð°ÑÐ¸Ð¾Ð½Ð½Ð¾Ðµ Ð¾Ð±ÑÐµÑÑÐ²Ð¾Â»ÐÐ°ÑÐ¸Ð¾Ð½Ð°Ð»ÑÐ½Ð°Ñ  ÐÐ¸Ð±Ð»Ð¸Ð¾ÑÐµÐºÐ° Ð ÐµÑÐ¿ÑÐ±Ð»Ð¸ÐºÐ¸ ÐÑÑÑÑ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429024" cy="228601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2857496"/>
          <a:ext cx="5000628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0628" y="3214686"/>
          <a:ext cx="383381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 Дальнереченского городского округа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5929354"/>
          </a:xfrm>
        </p:spPr>
        <p:txBody>
          <a:bodyPr>
            <a:normAutofit/>
          </a:bodyPr>
          <a:lstStyle/>
          <a:p>
            <a:pPr marL="4481513">
              <a:buNone/>
            </a:pPr>
            <a:r>
              <a:rPr lang="ru-RU" sz="1600" dirty="0" smtClean="0"/>
              <a:t>Задачи программы</a:t>
            </a:r>
          </a:p>
          <a:p>
            <a:pPr marL="4481513">
              <a:buFont typeface="Wingdings" pitchFamily="2" charset="2"/>
              <a:buChar char="Ø"/>
            </a:pPr>
            <a:r>
              <a:rPr lang="ru-RU" sz="1400" dirty="0" smtClean="0"/>
              <a:t>предоставление молодым семьям ДГО - участникам программы - социальных выплат на приобретение (строительство) стандартного жилья</a:t>
            </a:r>
          </a:p>
          <a:p>
            <a:pPr marL="4481513">
              <a:buFont typeface="Wingdings" pitchFamily="2" charset="2"/>
              <a:buChar char="Ø"/>
            </a:pPr>
            <a:r>
              <a:rPr lang="ru-RU" sz="1400" dirty="0" smtClean="0"/>
              <a:t>формирование условий для активного использования ипотечного жилищного кредитования при решении жилищной проблемы молодых семей</a:t>
            </a:r>
          </a:p>
          <a:p>
            <a:pPr marL="4481513">
              <a:buFont typeface="Wingdings" pitchFamily="2" charset="2"/>
              <a:buChar char="Ø"/>
            </a:pPr>
            <a:endParaRPr lang="ru-RU" sz="1600" dirty="0"/>
          </a:p>
        </p:txBody>
      </p:sp>
      <p:pic>
        <p:nvPicPr>
          <p:cNvPr id="4" name="Picture 4" descr="Ð¡Ð²Ð¾Ñ ÐºÐ²Ð°ÑÑÐ¸ÑÐ° - Ð¼ÐµÑÑÐ° ÐºÐ°Ð¶Ð´Ð¾Ð¹ Ð¼Ð¾Ð»Ð¾Ð´Ð¾Ð¹ ÑÐµÐ¼ÑÐ¸! Â» ÐÐµÐ½ÑÐºÐ¸Ð¹ Ð¼Ð¸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315925" cy="206692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85720" y="3071810"/>
          <a:ext cx="314327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564357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26828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программы - молодая семья, в том числе молодая семья, имеющая одного ребенка и более, а также неполная молодая семья, состоящая из одного молодого родителя и одного ребенка и более. Возраст каждого из супругов либо одного родителя в неполной семье на день принятия в программу не должен превышать 35 лет.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643306" y="2500306"/>
          <a:ext cx="521497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на территории Дальнереченского городского округа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715040"/>
          </a:xfrm>
        </p:spPr>
        <p:txBody>
          <a:bodyPr>
            <a:normAutofit/>
          </a:bodyPr>
          <a:lstStyle/>
          <a:p>
            <a:pPr marL="4751388">
              <a:buNone/>
            </a:pPr>
            <a:r>
              <a:rPr lang="ru-RU" sz="1600" dirty="0" smtClean="0"/>
              <a:t>Задачи программы</a:t>
            </a:r>
          </a:p>
          <a:p>
            <a:pPr marL="4751388">
              <a:buNone/>
            </a:pPr>
            <a:endParaRPr lang="ru-RU" sz="1600" dirty="0" smtClean="0"/>
          </a:p>
          <a:p>
            <a:pPr marL="4216400" indent="268288">
              <a:buFont typeface="Wingdings" pitchFamily="2" charset="2"/>
              <a:buChar char="Ø"/>
            </a:pPr>
            <a:r>
              <a:rPr lang="ru-RU" sz="1400" dirty="0" smtClean="0"/>
              <a:t>Приобретение жилых помещений в собственность Дальнереченского городского округа для последующего их предоставления детям-сиротам и детям, оставшимся без попечения родителей, лицам из числа детей-сирот и детей, оставшихся без попечения родителей, по договору социального найма</a:t>
            </a:r>
            <a:endParaRPr lang="ru-RU" sz="1400" dirty="0"/>
          </a:p>
        </p:txBody>
      </p:sp>
      <p:pic>
        <p:nvPicPr>
          <p:cNvPr id="4" name="Picture 6" descr="ÐÐ°Ðº ÐºÑÐ¿Ð¸ÑÑ Ð¼Ð¾Ð»Ð¾Ð´Ð¾Ð¹ ÑÐµÐ¼ÑÐµ ÑÐ²Ð¾Ðµ Ð¶Ð¸Ð»ÑÐµ Ð² ÐÐ¾ÑÐºÐ²Ðµ? Â» Ð¡ÑÑÐ¾Ð¸ÑÐµÐ»ÑÐ½Ð¾-Ð¸Ð½ÑÐ¾ÑÐ¼Ð°ÑÐ¸Ð¾Ð½Ð½ÑÐ¹  Ð¿Ð¾ÑÑÐ°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917568" cy="200026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3429000"/>
          <a:ext cx="385765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5429264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268288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Мероприятия, предусмотренные настоящей программой, осуществляются посредством размещения заказов на поставку товаров, выполнение работ, оказание услуг для муниципальных нужд в порядке, предусмотренном Федеральным законом от 05.04.2013 N 44-ФЗ «О контрактной системе в сфере закупок товаров, работ, услуг для обеспечения государственных и муниципальных нужд». </a:t>
            </a:r>
          </a:p>
          <a:p>
            <a:pPr marL="87313" indent="268288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осуществляется за счет средств федерального и краевого бюджетов.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143372" y="3000372"/>
          <a:ext cx="454819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29520" y="4857760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+mn-lt"/>
              </a:rPr>
              <a:t>Развитие малого и среднего предпринимательства на территории Дальнереченского городского округа</a:t>
            </a:r>
            <a:endParaRPr lang="ru-RU" sz="18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15436" cy="5857916"/>
          </a:xfrm>
        </p:spPr>
        <p:txBody>
          <a:bodyPr>
            <a:normAutofit/>
          </a:bodyPr>
          <a:lstStyle/>
          <a:p>
            <a:pPr marL="3403600">
              <a:buNone/>
            </a:pPr>
            <a:r>
              <a:rPr lang="ru-RU" sz="1600" dirty="0" smtClean="0"/>
              <a:t>Задачи программы</a:t>
            </a:r>
          </a:p>
          <a:p>
            <a:pPr marL="34036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направлений политики, обеспечивающей  развитие субъектов малого и среднего предпринимательства на территории Дальнереченского городского округа</a:t>
            </a:r>
          </a:p>
          <a:p>
            <a:pPr marL="34036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доступности имущественной, информационной, консультационной поддержки для субъектов малого и среднего предпринимательства</a:t>
            </a:r>
          </a:p>
          <a:p>
            <a:pPr marL="34036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популяризация предпринимательства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Ð°Ð»Ð¾Ðµ Ð¸ ÑÑÐµÐ´Ð½ÐµÐµ Ð¿ÑÐµÐ´Ð¿ÑÐ¸Ð½Ð¸Ð¼Ð°ÑÐµÐ»ÑÑÑÐ²Ð¾. ÐÐ¾ÑÑÑÐ¼ Ð¸ Ð¶Ð¸ÑÐµÐ»ÑÐ¼. ÐÑÐ¸ÑÐ¸Ð°Ð»ÑÐ½ÑÐ¹ ÑÐ°Ð¹Ñ  ÐÐ´Ð¼Ð¸Ð½Ð¸ÑÑÑÐ°ÑÐ¸Ð¸ Ð³Ð¾ÑÐ¾Ð´Ð°-Ð³ÐµÑÐ¾Ñ Ð¡Ð¼Ð¾Ð»ÐµÐ½Ñ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643206" cy="200026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0" y="2928934"/>
          <a:ext cx="5429256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5540380"/>
          <a:ext cx="5357818" cy="96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643570" y="3000372"/>
          <a:ext cx="314327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</a:rPr>
              <a:t>Профилактика правонарушений на территории Дальнереченского городского округа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715436" cy="6215106"/>
          </a:xfrm>
        </p:spPr>
        <p:txBody>
          <a:bodyPr>
            <a:normAutofit/>
          </a:bodyPr>
          <a:lstStyle/>
          <a:p>
            <a:pPr marL="3673475">
              <a:buNone/>
            </a:pPr>
            <a:r>
              <a:rPr lang="ru-RU" sz="1600" dirty="0" smtClean="0"/>
              <a:t>Задачи программы</a:t>
            </a:r>
          </a:p>
          <a:p>
            <a:pPr marL="3673475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предупреждения терроризма и экстремизма, повышение уровня защищённости населения, муниципальных бюджетных учреждений образования, культуры, физической культуры и спорта, расположенных на территории Дальнереченского городского округа от возможных террористических посягательств и угроз криминогенного характера</a:t>
            </a:r>
          </a:p>
          <a:p>
            <a:pPr marL="3673475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этому</a:t>
            </a:r>
          </a:p>
          <a:p>
            <a:pPr marL="3673475">
              <a:buNone/>
            </a:pPr>
            <a:endParaRPr lang="ru-RU" sz="1600" dirty="0"/>
          </a:p>
        </p:txBody>
      </p:sp>
      <p:pic>
        <p:nvPicPr>
          <p:cNvPr id="4" name="Picture 6" descr="ÐÑÐµÐ·ÐµÐ½ÑÐ°ÑÐ¸Ñ :&amp;quot;ÐÑÐ¾ÑÐ¸Ð»Ð°ÐºÑÐ¸ÐºÐ° Ð¿ÑÐ°Ð²Ð¾Ð½Ð°ÑÑÑÐµÐ½Ð¸Ð¹ ÑÑÐµÐ´Ð¸ Ð¿Ð¾Ð´ÑÐ¾ÑÑÐºÐ¾Ð²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357586" cy="2214578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2844" y="3071810"/>
          <a:ext cx="450059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4876" y="2928934"/>
          <a:ext cx="407196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Укрепление общественного здоровья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215106"/>
          </a:xfrm>
        </p:spPr>
        <p:txBody>
          <a:bodyPr>
            <a:normAutofit/>
          </a:bodyPr>
          <a:lstStyle/>
          <a:p>
            <a:pPr marL="4665663">
              <a:buNone/>
            </a:pPr>
            <a:r>
              <a:rPr lang="ru-RU" sz="1600" dirty="0" smtClean="0"/>
              <a:t>Задачи программы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у населения навыков здорового образа жизни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у населения мотивации к отказу от вредных привычек, в том числе: потребления алкоголя, табачной продукции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Санитарно-гигиеническое просвещение населения ДГО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Улучшение состояния здоровья населения ДГО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уровня информированности населения ДГО</a:t>
            </a:r>
          </a:p>
          <a:p>
            <a:pPr marL="4568825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Внедрение корпоративных программ укрепления здоровья сотрудников на рабочем месте</a:t>
            </a:r>
          </a:p>
          <a:p>
            <a:pPr marL="4665663">
              <a:buNone/>
            </a:pPr>
            <a:endParaRPr lang="ru-RU" sz="1600" dirty="0"/>
          </a:p>
        </p:txBody>
      </p:sp>
      <p:pic>
        <p:nvPicPr>
          <p:cNvPr id="4" name="Picture 8" descr="Ð¡ÑÑÐµÐ¼Ð»ÐµÐ½Ð¸Ðµ Ðº Ð·Ð´Ð¾ÑÐ¾Ð²Ð¾Ð¼Ñ Ð¾Ð±ÑÐ°Ð·Ñ Ð¶Ð¸Ð·Ð½Ð¸ :: ÐÐ¾Ð²Ð¾ÑÑÐ¸ :: Ð¦ÐµÐ½ÑÑ ÐÐ°Ð½ÑÑÐ¾ÑÑÐ¸ Ð½Ð°ÑÐµÐ»ÐµÐ½Ð¸Ñ  :: ÐÐ¾ÑÐ¾Ð¶Ð°Ð½Ð°Ð¼ - ÐÐ´Ð¼Ð¸Ð½Ð¸ÑÑÑÐ°ÑÐ¸Ñ Ð¸ Ð³Ð¾ÑÐ¾Ð´ÑÐºÐ°Ñ ÐÑÐ¼Ð° Ð¼ÑÐ½Ð¸ÑÐ¸Ð¿Ð°Ð»ÑÐ½Ð¾Ð³Ð¾ Ð¾Ð±ÑÐ°Ð·Ð¾Ð²Ð°Ð½Ð¸Ñ  Ð³Ð¾ÑÐ¾Ð´-Ð³ÐµÑÐ¾Ð¹ ÐÐ¾Ð²Ð¾ÑÐ¾ÑÑÐ¸Ð¹Ñ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00528" cy="250033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3429000"/>
          <a:ext cx="485778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72066" y="3214686"/>
          <a:ext cx="3762380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Противодействие коррупции в Дальнереченском городском округе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215106"/>
          </a:xfrm>
        </p:spPr>
        <p:txBody>
          <a:bodyPr>
            <a:normAutofit/>
          </a:bodyPr>
          <a:lstStyle/>
          <a:p>
            <a:pPr marL="4665663">
              <a:buNone/>
            </a:pPr>
            <a:r>
              <a:rPr lang="ru-RU" sz="1400" dirty="0" smtClean="0"/>
              <a:t>Задачи программы</a:t>
            </a:r>
          </a:p>
          <a:p>
            <a:pPr marL="4395788">
              <a:buFont typeface="Wingdings" pitchFamily="2" charset="2"/>
              <a:buChar char="Ø"/>
            </a:pPr>
            <a:r>
              <a:rPr lang="ru-RU" sz="1200" dirty="0" smtClean="0"/>
              <a:t>Совершенствование правовых основ и организационных мер, направленных на противодействие коррупции</a:t>
            </a:r>
          </a:p>
          <a:p>
            <a:pPr marL="4395788">
              <a:buFont typeface="Wingdings" pitchFamily="2" charset="2"/>
              <a:buChar char="Ø"/>
            </a:pPr>
            <a:r>
              <a:rPr lang="ru-RU" sz="1200" dirty="0" smtClean="0"/>
              <a:t>Реализация механизма контроля за соблюдением муниципальными служащими запретов, ограничений и требований, установленных в целях противодействия коррупции</a:t>
            </a:r>
          </a:p>
          <a:p>
            <a:pPr marL="4395788">
              <a:buFont typeface="Wingdings" pitchFamily="2" charset="2"/>
              <a:buChar char="Ø"/>
            </a:pPr>
            <a:r>
              <a:rPr lang="ru-RU" sz="1200" dirty="0" smtClean="0"/>
              <a:t>Принятие (повышение эффективности) информационно-пропагандистских и просветительских мер, направленных на создание в обществе атмосферы нетерпимости к коррупционным проявлениям</a:t>
            </a:r>
          </a:p>
          <a:p>
            <a:pPr marL="4395788">
              <a:buFont typeface="Wingdings" pitchFamily="2" charset="2"/>
              <a:buChar char="Ø"/>
            </a:pPr>
            <a:r>
              <a:rPr lang="ru-RU" sz="1200" dirty="0" smtClean="0"/>
              <a:t>Повышение эффективности противодействия коррупции при осуществлении закупок товаров, работ, услуг для муниципальных нужд</a:t>
            </a:r>
          </a:p>
          <a:p>
            <a:pPr marL="4395788">
              <a:buFont typeface="Wingdings" pitchFamily="2" charset="2"/>
              <a:buChar char="Ø"/>
            </a:pPr>
            <a:endParaRPr lang="ru-RU" sz="1200" dirty="0" smtClean="0"/>
          </a:p>
          <a:p>
            <a:pPr marL="4665663">
              <a:buNone/>
            </a:pPr>
            <a:endParaRPr lang="ru-RU" sz="16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72066" y="3214686"/>
          <a:ext cx="3762380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ÐÐÐÐ¯Ð¢ÐÐ ÐÐÐ Ð Ð£ÐÐ¦ÐÐ ÐÐ¾ÑÑÑÐ¿Ñ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0042"/>
            <a:ext cx="4143371" cy="264320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85720" y="3357562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Развитие муниципальной службы </a:t>
            </a:r>
            <a:br>
              <a:rPr lang="ru-RU" sz="2000" b="1" i="1" dirty="0" smtClean="0"/>
            </a:br>
            <a:r>
              <a:rPr lang="ru-RU" sz="2000" b="1" i="1" dirty="0" smtClean="0"/>
              <a:t>в администрации Дальнереченского городского округа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215106"/>
          </a:xfrm>
        </p:spPr>
        <p:txBody>
          <a:bodyPr>
            <a:normAutofit/>
          </a:bodyPr>
          <a:lstStyle/>
          <a:p>
            <a:pPr marL="4838700">
              <a:spcAft>
                <a:spcPts val="1000"/>
              </a:spcAft>
              <a:buNone/>
            </a:pPr>
            <a:r>
              <a:rPr lang="ru-RU" sz="1600" dirty="0" smtClean="0"/>
              <a:t>Задачи программы</a:t>
            </a:r>
          </a:p>
          <a:p>
            <a:pPr marL="4838700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единой системы непрерывного обучения муниципальных служащих</a:t>
            </a:r>
          </a:p>
          <a:p>
            <a:pPr marL="4838700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благоприятных условий для повышения уровня профессионализма и компетентности муниципальных служащих администрации ДГО</a:t>
            </a:r>
          </a:p>
          <a:p>
            <a:pPr marL="4838700">
              <a:spcBef>
                <a:spcPts val="0"/>
              </a:spcBef>
              <a:spcAft>
                <a:spcPts val="3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3429000"/>
          <a:ext cx="485778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72066" y="3214686"/>
          <a:ext cx="3762380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4" descr="ÐÑÐ½Ð¸ÑÐ¸Ð¿Ð°Ð»ÑÐ½Ð°Ñ ÑÐ»ÑÐ¶Ð±Ð° | ÐÑÐ¸ÑÐ¸Ð°Ð»ÑÐ½ÑÐ¹ ÑÐ°Ð¹Ñ Ð¦ÑÐ½ÑÐ¸Ð½ÑÐºÐ¾Ð³Ð¾ ÑÐ°Ð¹Ð¾Ð½Ð° Ð ÐµÑÐ¿ÑÐ±Ð»Ð¸ÐºÐ¸  ÐÐ°Ð³ÐµÑÑÐ°Ð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714356"/>
            <a:ext cx="421595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юджетный проце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Управление муниципальными финансами </a:t>
            </a:r>
            <a:br>
              <a:rPr lang="ru-RU" sz="2000" b="1" i="1" dirty="0" smtClean="0"/>
            </a:br>
            <a:r>
              <a:rPr lang="ru-RU" sz="2000" b="1" i="1" dirty="0" smtClean="0"/>
              <a:t>Дальнереченского городского округа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215106"/>
          </a:xfrm>
        </p:spPr>
        <p:txBody>
          <a:bodyPr>
            <a:normAutofit/>
          </a:bodyPr>
          <a:lstStyle/>
          <a:p>
            <a:pPr marL="4481513">
              <a:spcAft>
                <a:spcPts val="1000"/>
              </a:spcAft>
              <a:buNone/>
            </a:pPr>
            <a:r>
              <a:rPr lang="ru-RU" sz="1600" dirty="0" smtClean="0"/>
              <a:t>Задачи программы</a:t>
            </a:r>
          </a:p>
          <a:p>
            <a:pPr marL="44815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Совершенствование бюджетного планирования и исполнения бюджета ДГО</a:t>
            </a:r>
          </a:p>
          <a:p>
            <a:pPr marL="44815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Эффективное управление муниципальным долгом</a:t>
            </a:r>
          </a:p>
          <a:p>
            <a:pPr marL="44815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Эффективное управление доходами</a:t>
            </a:r>
          </a:p>
          <a:p>
            <a:pPr marL="44815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Прозрачность (открытость) бюджетных данных</a:t>
            </a:r>
          </a:p>
          <a:p>
            <a:pPr marL="44815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/>
              <a:t>Совершенствование системы муниципального финансового контроля</a:t>
            </a:r>
          </a:p>
          <a:p>
            <a:pPr marL="4838700">
              <a:spcBef>
                <a:spcPts val="0"/>
              </a:spcBef>
              <a:spcAft>
                <a:spcPts val="3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3429000"/>
          <a:ext cx="485778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72066" y="3214686"/>
          <a:ext cx="3762380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6" descr="ÐÐ°ÑÐºÐ°Ð½Ð°Ñ Ð² Ð»Ð¸Ð´ÐµÑÐ°Ñ Ð¿Ð¾ ÐºÐ°ÑÐµÑÑÐ²Ñ ÑÐ¿ÑÐ°Ð²Ð»ÐµÐ½Ð¸Ñ Ð¼ÑÐ½Ð¸ÑÐ¸Ð¿Ð°Ð»ÑÐ½ÑÐ¼Ð¸ ÑÐ¸Ð½Ð°Ð½ÑÐ°Ð¼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642918"/>
            <a:ext cx="4000528" cy="230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непрограммным направлениям на 2022 год и плановый период 2023-2024 годы (млн.руб.)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688" y="785794"/>
          <a:ext cx="8858312" cy="615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5"/>
                <a:gridCol w="785818"/>
                <a:gridCol w="928694"/>
                <a:gridCol w="928694"/>
                <a:gridCol w="928694"/>
                <a:gridCol w="7858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660"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содержание органов местного самоуправления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казенных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ЗАГСа, комиссии по делам несовершеннолетних,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админ. комиссии, охраны труда, органов опеки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 строительства,  архитектуры, градостроительства, землеустройства и землепользования, приватизации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0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коммунального хозяйства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0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перечня наказов избирателей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судебных актов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36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Доплаты к пенсиям муниципальных служащих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06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детей-сирот жилыми помещениями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предусмотрено муниципальной программой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программных продуктов, компьютеров и комплектующих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 мероприятий при осуществлении  деятельности по обращению с животными без владельцев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Процентные платежи по муниципальному долгу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предусмотрено муниципальной программой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по очистке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акватории водных объектов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расходы, связанные с реализацией других обязанностей муниципального образования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17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8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194,3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79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Дальнереченского городского округа в разрезе основных разделов на 2022 год и плановый период 2023-2024 годы (млн.руб.)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01064" cy="50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60"/>
                <a:gridCol w="857256"/>
                <a:gridCol w="928694"/>
                <a:gridCol w="857256"/>
                <a:gridCol w="1000132"/>
                <a:gridCol w="9286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119,2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34,5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100,4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457,9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49,9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58,8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77,3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903,7</a:t>
                      </a:r>
                    </a:p>
                  </a:txBody>
                  <a:tcPr marL="91340" marR="91340" marT="45670" marB="4567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Дальнереченского городского округа (млн.руб.)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229600" cy="328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5"/>
                <a:gridCol w="857256"/>
                <a:gridCol w="928694"/>
                <a:gridCol w="857256"/>
                <a:gridCol w="928694"/>
                <a:gridCol w="8715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уровня дефицита бюджета (-)/ профицит (+)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Источники внутреннего финансирования дефицита бюджета: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 от кредитных организаций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- 45,5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бюджетных кредитов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бюджетных кредитов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на счетах по учету бюджета</a:t>
                      </a:r>
                    </a:p>
                  </a:txBody>
                  <a:tcPr marL="91420" marR="91420" marT="45710" marB="4571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ÐÐµÑÐ¸ÑÐ¸Ñ Ð±ÑÐ´Ð¶ÐµÑÐ° Ð Ð¤ Ð² 2017 Ð³Ð¾Ð´Ñ ÑÐ¾ÐºÑÐ°ÑÐ¸Ð»ÑÑ Ð¿Ð¾ÑÑÐ¸ Ð½Ð° 2 Ð¿.Ð¿. ÐÐÐ | ÐÐ¾Ð²Ð¾ÑÑÐ¸ |  ÐÐ·Ð²ÐµÑÑÐ¸Ñ | 15.11.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143380"/>
            <a:ext cx="4929222" cy="253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внутреннего долга  и объём расходов на обслуживание муниципального долга (млн.руб.)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229600" cy="32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1000132"/>
                <a:gridCol w="1071570"/>
                <a:gridCol w="1000132"/>
                <a:gridCol w="1000132"/>
                <a:gridCol w="1042966"/>
              </a:tblGrid>
              <a:tr h="4571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01.01.21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01.01.22 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01.01.23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01.01.24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01.01.25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86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34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Кредиты кредитных организаций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гарантии Дальнереченского городского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36">
                <a:tc>
                  <a:txBody>
                    <a:bodyPr/>
                    <a:lstStyle/>
                    <a:p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2020г 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 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4" name="Picture 4" descr="Ð¼ÑÐ½Ð¸ÑÐ¸Ð¿Ð°Ð»ÑÐ½ÑÐ¹ Ð´Ð¾Ð»Ð³ Ð£Ð´Ð¼ÑÑÑÐ¸Ñ | Ð¶ÑÑÐ½Ð°Ð» Ð¡Ð²Ð¾Ðµ ÐÐµÐ»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5643602" cy="202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86790" cy="35716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Национальные проекты, реализуемые на территории Дальнереченского городского округа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286743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5"/>
                <a:gridCol w="944987"/>
                <a:gridCol w="1163061"/>
                <a:gridCol w="1235752"/>
                <a:gridCol w="1163028"/>
              </a:tblGrid>
              <a:tr h="530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«Современная школа»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педагогическим работникам муниципальных образовательных организаций ПК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«Культурная среда»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18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образовательных учреждений в сфере культуры (детских школ искусств и училищ) музыкальными инструментами, оборудованием и учебными материалами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программ формирования современной городской среды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ÐÐ°ÑÐ¸Ð¾Ð½Ð°Ð»ÑÐ½ÑÐ¹ Ð¿ÑÐ¾ÐµÐºÑ &amp;quot;ÐÑÐ»ÑÑÑÑÐ°&amp;quot; | ÐÐÐÐÐÐÐ¢ÐÐÐ ÐÐÐÐÐÐ Ð£Ð ÐÐÐÐ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2786082" cy="642942"/>
          </a:xfrm>
          <a:prstGeom prst="rect">
            <a:avLst/>
          </a:prstGeom>
          <a:noFill/>
        </p:spPr>
      </p:pic>
      <p:pic>
        <p:nvPicPr>
          <p:cNvPr id="9" name="Picture 12" descr="ÐÐ°ÑÐ¸Ð¾Ð½Ð°Ð»ÑÐ½ÑÐ¹ Ð¿ÑÐ¾ÐµÐºÑ Â«ÐÐ¸Ð»ÑÐµ Ð¸ Ð³Ð¾ÑÐ¾Ð´ÑÐºÐ°Ñ ÑÑÐµÐ´Ð°Â» | ÐÐ´Ð¼Ð¸Ð½Ð¸ÑÑÑÐ°ÑÐ¸Ñ ÐÐ¾ÑÐºÐ¾Ð²ÑÐºÐ¾Ð³Ð¾  ÑÐ°Ð¹Ð¾Ð½Ð° Ð³. Ð§ÐµÐ±Ð¾ÐºÑÐ°Ñ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2714644" cy="714379"/>
          </a:xfrm>
          <a:prstGeom prst="rect">
            <a:avLst/>
          </a:prstGeom>
          <a:noFill/>
        </p:spPr>
      </p:pic>
      <p:pic>
        <p:nvPicPr>
          <p:cNvPr id="11" name="Picture 16" descr="ÐÑÐ¸ÑÐ¸Ð°Ð»ÑÐ½ÑÐ¹ ÑÐ°Ð¹Ñ Ð³Ð¾ÑÐ¾Ð´ÑÐºÐ¾Ð³Ð¾ Ð¾ÐºÑÑÐ³Ð° Ð¡Ð¿Ð°ÑÑÐº-ÐÐ°Ð»ÑÐ½Ð¸Ð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2714644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42852"/>
          <a:ext cx="8286810" cy="7977406"/>
        </p:xfrm>
        <a:graphic>
          <a:graphicData uri="http://schemas.openxmlformats.org/drawingml/2006/table">
            <a:tbl>
              <a:tblPr/>
              <a:tblGrid>
                <a:gridCol w="3214710"/>
                <a:gridCol w="2996743"/>
                <a:gridCol w="2075357"/>
              </a:tblGrid>
              <a:tr h="5154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муниципальных образований Приморского края по результатам комплексной оценки качества управления бюджетным процессом за 2020 год</a:t>
                      </a:r>
                    </a:p>
                  </a:txBody>
                  <a:tcPr marL="4980" marR="4980" marT="4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образование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Комплексная оценка качества управления бюджетным процессом (с учетом соблюдения бюджетного законодательства)</a:t>
                      </a:r>
                    </a:p>
                  </a:txBody>
                  <a:tcPr marL="4980" marR="4980" marT="4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качества управления бюджетным процессом (с учетом соблюдения бюджетного законодательства)</a:t>
                      </a:r>
                    </a:p>
                  </a:txBody>
                  <a:tcPr marL="4980" marR="4980" marT="4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Чугуевский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86,076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Дальнереченский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83,858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Хасанский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83,223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Городской округ Спасск-Дальний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80,858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Кировский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80,640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Ольгинский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79,755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Пожарский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79,342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Яковлевский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77,979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Кавалеровский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77,819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Красноармейский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76,566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Анучинский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76,395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Артёмовский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76,327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Пограничный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75,540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Надеждинский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74,950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Городской округ ЗАТО Фокино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74,696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Партизанский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74,156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Дальнегорский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74,143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Уссурийский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73,404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Партизанский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72,742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Арсеньевский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72,479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Дальнереченский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70,959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Лесозаводский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70,146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Черниговский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69,854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Лазовский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69,602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Владивостокский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68,412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Ханкайский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67,474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Шкотовский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66,634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Тернейский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65,573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Хорольский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63,756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Находкинский городской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63,182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Городской округ Большой Камень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63,167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Михайловский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60,942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Октябрьский муниципальный округ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59,660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Спасский муниципальный район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57,166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Приморский край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72,573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marL="1970088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Финансовый отдел администрации </a:t>
            </a: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Дальнереченского городского округа</a:t>
            </a: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692135, Приморский край, г.Дальнереченск, ул.Победы, 13</a:t>
            </a:r>
          </a:p>
          <a:p>
            <a:pPr marL="352425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Начальник финансового отдела – Ахметжанова Наталья Александровна</a:t>
            </a: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(42356) 25-5-58; 25-5-55</a:t>
            </a: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budgetn@dalnerokrug.ru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1765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График работы ПН-ПТ  9.00 – 18.00</a:t>
            </a:r>
          </a:p>
          <a:p>
            <a:pPr marL="151765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(перерыв 13.00-14.00)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¾Ð½ÑÐ°Ðº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4704" y="2519"/>
            <a:chExt cx="7200" cy="432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2050" name="AutoShape 2"/>
            <p:cNvSpPr>
              <a:spLocks noChangeAspect="1" noChangeArrowheads="1" noTextEdit="1"/>
            </p:cNvSpPr>
            <p:nvPr/>
          </p:nvSpPr>
          <p:spPr bwMode="auto">
            <a:xfrm>
              <a:off x="4704" y="2519"/>
              <a:ext cx="7200" cy="4320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44" y="357166"/>
            <a:ext cx="900115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МЕЖБЮДЖЕТНЫЕ ОТНОШЕНИЯ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отношения между органами государственной власти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федерального, регионального уровней и органами местного самоуправления, связанные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формированием и исполнением соответствующих бюджетов: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полномочий между уровнями бюджетной системы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доходов между уровнями бюджетной системы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равных финансовых возможностей бюджетов бюджетной системы для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предоставления гражданам бюджетных услуг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МЕЖБЮДЖЕТНЫЕ ТРАНСФЕРТЫ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передача денежных средств из одного уровня бюджета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другой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ДОТАЦИИ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(позднелатинское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Dotatio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дар, пожертвование, от латинского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doto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одаряю,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наделяю) – денежные средства, предоставляемые из вышестоящего бюджета нижестоящему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бюджету на безвозмездной и безвозвратной основе без установления условий их использования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выравнивания доходной базы нижестоящих бюджетов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СУБСИДИЯ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(от латинского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subsidium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помощь, поддержка) – денежные средства,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предоставляемые на решение приоритетных задач при условии обязательного участия средств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местных бюджетов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СУБВЕНЦИЯ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(от латинского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subvenire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приходить на помощь) – денежные средства,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предоставляемые местным бюджетам на выполнение переданных полномочий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ПУБЛИЧНЫЕ ОБЯЗАТЕЛЬСТВА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обязательства перед физическим лицом, подлежащие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исполнению в денежной форме в размере, установленном соответствующим законом, иным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нормативным правовым актом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обязательства, возникающие из муниципальных заимствований,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гарантий по обязательствам третьих лиц, другие обязательства в соответствии с видами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долговых обязательств, установленными Бюджетным Кодексом Российской Федерации,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принятые на себя муниципальным образованием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1"/>
          <p:cNvSpPr/>
          <p:nvPr/>
        </p:nvSpPr>
        <p:spPr>
          <a:xfrm>
            <a:off x="428596" y="285728"/>
            <a:ext cx="8358246" cy="621510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7880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Дальнереченский городской округ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городской округ в Приморском крае Российской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Федерации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Административный центр — город Дальнереченск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Статус и границы Дальнереченского городского округа установлены Законом Приморского края от 07.12.2004 № 189-КЗ «О Дальнереченском городском округе»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городского округа входят 5 населённых пунктов: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	Населённый пункт	Тип населённого пункта	       Население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	Грушевое	                      село                                	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↘</a:t>
            </a:r>
            <a:r>
              <a:rPr lang="ru-RU" sz="1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380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Дальнереченск	                      город, адм.центр	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↘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560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Кольцевое	                      посёлок	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↘</a:t>
            </a:r>
            <a:r>
              <a:rPr lang="ru-RU" sz="1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260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	Краснояровка	                      деревня	                                                →0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	Лазо	                      село                                          	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↘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186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Дальнереченского городского округа является составной частью территории Приморского края.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протяженность границы Дальнереченского городского округа составляет примерно 116,4 км, при этом 37,8 км является Государственной границей Российской Федерации. Граница описываемой территории состоит из трех участков.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Дальнереченский городской округ граничит на севере и востоке с Дальнереченским муниципальным районом, на юге - с Лесозаводским городским округом, на северо-западе граница совпадает с Государственной границей между Российской Федерацией и Китайской Народной Республикой.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Структуру органов местного самоуправления Дальнереченского городского округа составляют: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Дума Дальнереченского городского округа - выборный представительный орган Дальнереченского городского округа, состоящий из 19 депутатов (в ред. Решения Думы Дальнереченского городского округа от 18.03.2014 № 21);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глава Дальнереченского городского округа - высшее выборное должностное лицо Дальнереченского городского округа;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администрация Дальнереченского городского округа - исполнительно-распорядительный орган местного самоуправления;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Контрольно-счетная палата Дальнереченского городского округа - орган внешнего муниципального финансового контроля Дальнереченского городского округа.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692135, г. Дальнереченск, ул. Победы, 13. Телефон: (42356) 2-50-69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Официальный сайт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dalnerokrug.ru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 Дальнереченского городского округа на период до 2024 года 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" y="1071546"/>
          <a:ext cx="9143997" cy="612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3"/>
                <a:gridCol w="1500198"/>
                <a:gridCol w="642942"/>
                <a:gridCol w="714380"/>
                <a:gridCol w="857256"/>
                <a:gridCol w="857256"/>
                <a:gridCol w="857256"/>
                <a:gridCol w="928694"/>
                <a:gridCol w="782386"/>
                <a:gridCol w="787518"/>
                <a:gridCol w="787518"/>
              </a:tblGrid>
              <a:tr h="428628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 прогноз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 прогноз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 прогноз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817,5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496,4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827,31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810,14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844,7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827,31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842,8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107,9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110,17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112,9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107,03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113,4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108,01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4226,06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4433,3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4593,3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4314,8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4327,48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4465,9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4457,3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4357,07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301,2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385,2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399,17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398,39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402,7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402,6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403,47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работающего населения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14,5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от трудовой деятельности)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24,8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25,3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25,8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28,2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Дальнереченского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 на 2022 год и на плановый период 2023 и 2024 годов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07209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Базовым принципом бюджетной и налоговой политики является обеспечение долгосрочной сбалансированности местного бюджета, решение текущих и перспективных задач наиболее эффективным способом. 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Дальнереченского городского округа  в среднесрочной перспективе являются: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1) обеспечение бюджетной, экономической и социальной эффективности налоговых расходов;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2) оказание содействия среднему и малому бизнесу для развития предпринимательской деятельности;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3) усиление мер по укреплению налоговой дисциплины налогоплательщиков;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4) повышение эффективности управления муниципальным имуществом Дальнереченского городского округа.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В трехлетней перспективе будет продолжена работа по мобилизации в бюджет имеющихся резервов по доходным источникам. </a:t>
            </a:r>
          </a:p>
          <a:p>
            <a:pPr>
              <a:buNone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Рост бюджетных поступлений планируется достичь за счет: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совершенствования применения специальных налоговых режимов для развития малого и среднего предпринимательства;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выявления и пресечения схем минимизации налогов, совершенствования методов контроля легализации "теневой" заработной платы;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расширения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совершенствования методов налогового администрирования, повышения уровня ответственности главных администраторов доходов за выполнение плановых показателей поступления доходов в бюджет Дальнереченского городского округа;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совершенствования управления  муниципальной собственностью;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легализации объектов налогообложения;</a:t>
            </a:r>
          </a:p>
          <a:p>
            <a:pPr>
              <a:buFont typeface="Wingdings" pitchFamily="2" charset="2"/>
              <a:buChar char="q"/>
            </a:pPr>
            <a:r>
              <a:rPr lang="ru-RU" sz="1200" spc="20" dirty="0" smtClean="0">
                <a:latin typeface="Times New Roman" pitchFamily="18" charset="0"/>
                <a:cs typeface="Times New Roman" pitchFamily="18" charset="0"/>
              </a:rPr>
              <a:t>проведения оценки социальной и бюджетной эффективности установленных на местном уровне налоговых расходов.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Дальнереченского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 на 2022 год и на плановый период 2023 и 2024 годов (продолжение)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ru-RU" sz="95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направлены на решение следующих задач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1) выполнение национальных проектов и программ;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2) выполнение «майских» Указов Президента Российской Федерации, в том числе посредством сохранения достигнутых в 2021 году индикаторов повышения оплаты труда;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3) повышение эффективности бюджетных расходов. Основной задачей бюджетной политики является повышение эффективности бюджетных расходов в целях обеспечения потребностей граждан в качественных и доступных муниципальных услугах, в том числе за счет: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- приоритизации финансовых ресурсов;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- повышения объективности и качества бюджетного планирования;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- повышения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 и обеспеченности стабильными доходными источниками;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- повышения качества финансового менеджмента у главных распорядителей бюджетных средств, в том числе за счет стимулирования их деятельности к достижению наилучших результатов.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4) обеспечения соблюдения требований законодательства Российской Федерации о контрактной системе в сфере закупок, нормативных правовых актов в части планирования закупок, в том числе в сфере информационно-коммуникационных технологий.</a:t>
            </a:r>
          </a:p>
          <a:p>
            <a:pPr>
              <a:buNone/>
            </a:pPr>
            <a:endParaRPr lang="ru-RU" sz="9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Бюджетные ассигнования местного бюджета на 2022-2024 годы определяются исходя из необходимости финансового обеспечения в приоритетном порядке:</a:t>
            </a:r>
          </a:p>
          <a:p>
            <a:pPr lvl="0">
              <a:buFont typeface="Wingdings" pitchFamily="2" charset="2"/>
              <a:buChar char="ü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достижения национальных целей развития Российской Федерации, определенных Указом Президента Российской Федерации от 21 июля 2020  года № 204 «О национальных целях и стратегических задачах развития Российской Федерации на период до 2030 года»;</a:t>
            </a:r>
          </a:p>
          <a:p>
            <a:pPr lvl="0">
              <a:buFont typeface="Wingdings" pitchFamily="2" charset="2"/>
              <a:buChar char="ü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обеспечения сохранения целевых показателей указов Президента Российской Федерации от 1 июня 2012 года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  <a:hlinkClick r:id="rId2"/>
              </a:rPr>
              <a:t>№ 761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«О Национальной стратегии действий в интересах детей на 2012 - 2017 годы» и от 28 декабря 2012 года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  <a:hlinkClick r:id="rId3"/>
              </a:rPr>
              <a:t>№ 1688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«О некоторых мерах по реализации государственной политики в сфере защиты детей-сирот и детей, оставшихся без попечения родителей» на достигнутом уровне ежегодно с 1 января 2022 - 2024 годов;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индексации действующего фонда оплаты труда прочих категорий работников бюджетной сферы, не попадающих под «указы».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формировать исходя из установленного норматива на уровне текущего года. 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 целях повышения энергетической эффективности и обеспечения энергосбережения расходы учреждений на оплату энергоресурсов и коммунальные услуги планируются с учетом утвержденных лимитов потребления. При этом учреждения обязаны обеспечить снижение объема потребленных энергоресурсов и коммунальных услуг в натуральных показателях к уровню предыдущего года не менее, чем на 3%.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Необходимо отметить, что Приказом Минэкономразвития России от 15 июля 2020 года № 425 утверждены Методические рекомендации по определению целевого уровня снижения потребления государственными (муниципальными) учреждениями суммарного объема потребленных ими энергетических ресурсов и воды. Согласно постановлению Правительства Российской Федерации от 7 октября 2019 № 1289 главные распорядители бюджетных средств в срок до 30 сентября 2020 года должны были утвердить для находящихся в их ведении подведомственным учреждениям уровень снижения потребления ресурсов на ближайшие 3 года.</a:t>
            </a:r>
          </a:p>
          <a:p>
            <a:pPr>
              <a:buNone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МКУ «Управление жилищно-коммунального хозяйства Дальнереченского городского округа» совместно с главными распорядителями бюджетных средств должны: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определить потенциал снижения потребления ресурсов каждого подведомственного учреждения (по каждому виду ресурсов, для каждого здания);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определить целевой уровень снижения потребления ресурсов на трехлетний период;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установить подведомственным учреждениям целевой уровень снижения потребления ресурсов на трехлетний период 2022-2024 годы.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Дальнереченского городского округа </a:t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2023-2024 годы (млн.руб.)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38"/>
          <a:ext cx="8258204" cy="521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4532</Words>
  <PresentationFormat>Экран (4:3)</PresentationFormat>
  <Paragraphs>1256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Прогноз социально-экономического развития  Дальнереченского городского округа на период до 2024 года </vt:lpstr>
      <vt:lpstr>Основные направления бюджетной и налоговой политики Дальнереченского  городского округа  на 2022 год и на плановый период 2023 и 2024 годов</vt:lpstr>
      <vt:lpstr>Основные направления бюджетной и налоговой политики Дальнереченского  городского округа  на 2022 год и на плановый период 2023 и 2024 годов (продолжение)</vt:lpstr>
      <vt:lpstr>Основные характеристики бюджета Дальнереченского городского округа  на 2022 год и плановый период 2023-2024 годы (млн.руб.)</vt:lpstr>
      <vt:lpstr>Доходы бюджета Дальнереченского городского округа на 2022 год и плановый период 2023-2024 годы (млн.руб.)</vt:lpstr>
      <vt:lpstr>Сведения о межбюджетных трансфертах из краевого бюджета  на 2022 год и плановый период  2023-2024 годы(млн.руб.)</vt:lpstr>
      <vt:lpstr>БЕЗВОЗМЕЗДНЫЕ ПОСТУПЛЕНИЯ ОТ ДРУГИХ БЮДЖЕТОВ БЮДЖЕТНОЙ СИСТЕМЫ РОССИЙСКОЙ ФЕДЕРАЦИИ (млн.руб)</vt:lpstr>
      <vt:lpstr>Проект Расходы бюджета по муниципальным программам и непрограммным направлениям деятельности  на 2022 год (млн.руб)</vt:lpstr>
      <vt:lpstr>Расходы бюджета по муниципальным программам на 2022 год и плановый период 2023-2024 годы (млн.руб.)</vt:lpstr>
      <vt:lpstr>Развитие образования Дальнереченского городского округа</vt:lpstr>
      <vt:lpstr>Развитие культуры на территории Дальнереченского городского округа</vt:lpstr>
      <vt:lpstr>Развитие транспортного комплекса на территории ДГО</vt:lpstr>
      <vt:lpstr>Обеспечение доступным жильем и качественными услугами ЖКХ населения ДГО</vt:lpstr>
      <vt:lpstr>Формирование современной городской среды ДГО (2021-2024 годы)</vt:lpstr>
      <vt:lpstr>Развитие физической культуры и спорта ДГО</vt:lpstr>
      <vt:lpstr>Защита населения и территории Дальнереченского городского округа от чрезвычайных ситуаций природного и техногенного характера</vt:lpstr>
      <vt:lpstr>Информационное общество</vt:lpstr>
      <vt:lpstr>Обеспечение жильем молодых семей Дальнереченского городского округа</vt:lpstr>
      <vt:lpstr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на территории Дальнереченского городского округа</vt:lpstr>
      <vt:lpstr>Развитие малого и среднего предпринимательства на территории Дальнереченского городского округа</vt:lpstr>
      <vt:lpstr>Профилактика правонарушений на территории Дальнереченского городского округа</vt:lpstr>
      <vt:lpstr>Укрепление общественного здоровья</vt:lpstr>
      <vt:lpstr>Противодействие коррупции в Дальнереченском городском округе</vt:lpstr>
      <vt:lpstr>Развитие муниципальной службы  в администрации Дальнереченского городского округа</vt:lpstr>
      <vt:lpstr>Управление муниципальными финансами  Дальнереченского городского округа</vt:lpstr>
      <vt:lpstr>Расходы бюджета по непрограммным направлениям на 2022 год и плановый период 2023-2024 годы (млн.руб.)</vt:lpstr>
      <vt:lpstr>Расходы бюджета Дальнереченского городского округа в разрезе основных разделов на 2022 год и плановый период 2023-2024 годы (млн.руб.)</vt:lpstr>
      <vt:lpstr>Дефицит бюджета Дальнереченского городского округа (млн.руб.)</vt:lpstr>
      <vt:lpstr>Структура муниципального внутреннего долга  и объём расходов на обслуживание муниципального долга (млн.руб.)</vt:lpstr>
      <vt:lpstr>Национальные проекты, реализуемые на территории Дальнереченского городского округа</vt:lpstr>
      <vt:lpstr>Слайд 36</vt:lpstr>
      <vt:lpstr>Контактная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Куранова</dc:creator>
  <cp:lastModifiedBy>Куранова</cp:lastModifiedBy>
  <cp:revision>290</cp:revision>
  <dcterms:created xsi:type="dcterms:W3CDTF">2021-10-27T05:07:53Z</dcterms:created>
  <dcterms:modified xsi:type="dcterms:W3CDTF">2021-11-23T02:21:42Z</dcterms:modified>
</cp:coreProperties>
</file>