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 autoAdjust="0"/>
    <p:restoredTop sz="94717" autoAdjust="0"/>
  </p:normalViewPr>
  <p:slideViewPr>
    <p:cSldViewPr>
      <p:cViewPr varScale="1">
        <p:scale>
          <a:sx n="103" d="100"/>
          <a:sy n="103" d="100"/>
        </p:scale>
        <p:origin x="-204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C3C527F-6804-4C90-A732-EA0EF47E35B0}" type="doc">
      <dgm:prSet loTypeId="urn:microsoft.com/office/officeart/2005/8/layout/pyramid2" loCatId="pyramid" qsTypeId="urn:microsoft.com/office/officeart/2005/8/quickstyle/simple1" qsCatId="simple" csTypeId="urn:microsoft.com/office/officeart/2005/8/colors/accent1_2" csCatId="accent1" phldr="1"/>
      <dgm:spPr/>
    </dgm:pt>
    <dgm:pt modelId="{E778D6DC-43A5-438D-B68D-7C36308B49AC}">
      <dgm:prSet phldrT="[Текст]"/>
      <dgm:spPr/>
      <dgm:t>
        <a:bodyPr/>
        <a:lstStyle/>
        <a:p>
          <a:r>
            <a:rPr lang="ru-RU" dirty="0" smtClean="0"/>
            <a:t>ОБРАЗОВАНИЕ</a:t>
          </a:r>
          <a:endParaRPr lang="ru-RU" dirty="0"/>
        </a:p>
      </dgm:t>
    </dgm:pt>
    <dgm:pt modelId="{15BA68FC-36AF-4245-8938-7C860EF46DD0}" type="parTrans" cxnId="{FBB9B280-8E82-4E0C-A51B-5C1D1F8CB5AE}">
      <dgm:prSet/>
      <dgm:spPr/>
      <dgm:t>
        <a:bodyPr/>
        <a:lstStyle/>
        <a:p>
          <a:endParaRPr lang="ru-RU"/>
        </a:p>
      </dgm:t>
    </dgm:pt>
    <dgm:pt modelId="{0158B23F-7E5D-4BFD-B499-C5BF738BC489}" type="sibTrans" cxnId="{FBB9B280-8E82-4E0C-A51B-5C1D1F8CB5AE}">
      <dgm:prSet/>
      <dgm:spPr/>
      <dgm:t>
        <a:bodyPr/>
        <a:lstStyle/>
        <a:p>
          <a:endParaRPr lang="ru-RU"/>
        </a:p>
      </dgm:t>
    </dgm:pt>
    <dgm:pt modelId="{BBE15ADE-1F9C-4918-87C8-4F19E555CB8B}">
      <dgm:prSet phldrT="[Текст]"/>
      <dgm:spPr/>
      <dgm:t>
        <a:bodyPr/>
        <a:lstStyle/>
        <a:p>
          <a:r>
            <a:rPr lang="ru-RU" dirty="0" smtClean="0"/>
            <a:t>КУЛЬТУРА</a:t>
          </a:r>
          <a:endParaRPr lang="ru-RU" dirty="0"/>
        </a:p>
      </dgm:t>
    </dgm:pt>
    <dgm:pt modelId="{7061FE8D-7E79-44DE-8D6B-3D9DE446DE67}" type="parTrans" cxnId="{F7F98488-01E3-471A-B6D9-2D074E419E7D}">
      <dgm:prSet/>
      <dgm:spPr/>
      <dgm:t>
        <a:bodyPr/>
        <a:lstStyle/>
        <a:p>
          <a:endParaRPr lang="ru-RU"/>
        </a:p>
      </dgm:t>
    </dgm:pt>
    <dgm:pt modelId="{6218C813-3606-4D5E-9726-2C8C93C66517}" type="sibTrans" cxnId="{F7F98488-01E3-471A-B6D9-2D074E419E7D}">
      <dgm:prSet/>
      <dgm:spPr/>
      <dgm:t>
        <a:bodyPr/>
        <a:lstStyle/>
        <a:p>
          <a:endParaRPr lang="ru-RU"/>
        </a:p>
      </dgm:t>
    </dgm:pt>
    <dgm:pt modelId="{62F495C1-B952-461A-96A2-ACA57CC6DC1C}">
      <dgm:prSet phldrT="[Текст]"/>
      <dgm:spPr/>
      <dgm:t>
        <a:bodyPr/>
        <a:lstStyle/>
        <a:p>
          <a:r>
            <a:rPr lang="ru-RU" dirty="0" smtClean="0"/>
            <a:t>ЖИЛЬЕ И ГОРОДСКАЯ СРЕДА</a:t>
          </a:r>
          <a:endParaRPr lang="ru-RU" dirty="0"/>
        </a:p>
      </dgm:t>
    </dgm:pt>
    <dgm:pt modelId="{5E0C737F-D9FE-4724-A267-03C8143EE171}" type="parTrans" cxnId="{63F328E3-E560-41B8-945A-53FE54F53049}">
      <dgm:prSet/>
      <dgm:spPr/>
      <dgm:t>
        <a:bodyPr/>
        <a:lstStyle/>
        <a:p>
          <a:endParaRPr lang="ru-RU"/>
        </a:p>
      </dgm:t>
    </dgm:pt>
    <dgm:pt modelId="{939291E9-9151-4208-90A2-A31E5CA7A9AC}" type="sibTrans" cxnId="{63F328E3-E560-41B8-945A-53FE54F53049}">
      <dgm:prSet/>
      <dgm:spPr/>
      <dgm:t>
        <a:bodyPr/>
        <a:lstStyle/>
        <a:p>
          <a:endParaRPr lang="ru-RU"/>
        </a:p>
      </dgm:t>
    </dgm:pt>
    <dgm:pt modelId="{B3D55130-1F4E-4527-B74B-9965C8436879}" type="pres">
      <dgm:prSet presAssocID="{3C3C527F-6804-4C90-A732-EA0EF47E35B0}" presName="compositeShape" presStyleCnt="0">
        <dgm:presLayoutVars>
          <dgm:dir/>
          <dgm:resizeHandles/>
        </dgm:presLayoutVars>
      </dgm:prSet>
      <dgm:spPr/>
    </dgm:pt>
    <dgm:pt modelId="{DA9D9876-16AF-4224-9FB1-D429CD4B27B6}" type="pres">
      <dgm:prSet presAssocID="{3C3C527F-6804-4C90-A732-EA0EF47E35B0}" presName="pyramid" presStyleLbl="node1" presStyleIdx="0" presStyleCnt="1" custScaleX="236097" custScaleY="80488" custLinFactNeighborX="20344" custLinFactNeighborY="-2439"/>
      <dgm:spPr>
        <a:prstGeom prst="flowChartExtract">
          <a:avLst/>
        </a:prstGeom>
        <a:solidFill>
          <a:schemeClr val="accent6">
            <a:lumMod val="75000"/>
          </a:schemeClr>
        </a:solidFill>
      </dgm:spPr>
    </dgm:pt>
    <dgm:pt modelId="{81BB6135-9CE2-4727-98C8-4FEE4A2AFDD3}" type="pres">
      <dgm:prSet presAssocID="{3C3C527F-6804-4C90-A732-EA0EF47E35B0}" presName="theList" presStyleCnt="0"/>
      <dgm:spPr/>
    </dgm:pt>
    <dgm:pt modelId="{0DD24F01-2579-4DE5-AE0F-ECCAD0CCE1DD}" type="pres">
      <dgm:prSet presAssocID="{E778D6DC-43A5-438D-B68D-7C36308B49AC}" presName="aNode" presStyleLbl="fgAcc1" presStyleIdx="0" presStyleCnt="3" custScaleX="182230">
        <dgm:presLayoutVars>
          <dgm:bulletEnabled val="1"/>
        </dgm:presLayoutVars>
      </dgm:prSet>
      <dgm:spPr>
        <a:prstGeom prst="parallelogram">
          <a:avLst/>
        </a:prstGeom>
      </dgm:spPr>
    </dgm:pt>
    <dgm:pt modelId="{8EB441B7-3B92-468B-91ED-00AB84B586EE}" type="pres">
      <dgm:prSet presAssocID="{E778D6DC-43A5-438D-B68D-7C36308B49AC}" presName="aSpace" presStyleCnt="0"/>
      <dgm:spPr/>
    </dgm:pt>
    <dgm:pt modelId="{10357ADE-D964-4D9B-9EC8-502A387F04C6}" type="pres">
      <dgm:prSet presAssocID="{BBE15ADE-1F9C-4918-87C8-4F19E555CB8B}" presName="aNode" presStyleLbl="fgAcc1" presStyleIdx="1" presStyleCnt="3" custScaleX="188598">
        <dgm:presLayoutVars>
          <dgm:bulletEnabled val="1"/>
        </dgm:presLayoutVars>
      </dgm:prSet>
      <dgm:spPr>
        <a:prstGeom prst="parallelogram">
          <a:avLst/>
        </a:prstGeom>
      </dgm:spPr>
      <dgm:t>
        <a:bodyPr/>
        <a:lstStyle/>
        <a:p>
          <a:endParaRPr lang="ru-RU"/>
        </a:p>
      </dgm:t>
    </dgm:pt>
    <dgm:pt modelId="{E127A685-4284-4A2B-8CC6-6DA1D7B30935}" type="pres">
      <dgm:prSet presAssocID="{BBE15ADE-1F9C-4918-87C8-4F19E555CB8B}" presName="aSpace" presStyleCnt="0"/>
      <dgm:spPr/>
    </dgm:pt>
    <dgm:pt modelId="{F68C96F8-7D43-4CBB-8CFB-7A7851772F49}" type="pres">
      <dgm:prSet presAssocID="{62F495C1-B952-461A-96A2-ACA57CC6DC1C}" presName="aNode" presStyleLbl="fgAcc1" presStyleIdx="2" presStyleCnt="3" custScaleX="181172">
        <dgm:presLayoutVars>
          <dgm:bulletEnabled val="1"/>
        </dgm:presLayoutVars>
      </dgm:prSet>
      <dgm:spPr>
        <a:prstGeom prst="parallelogram">
          <a:avLst/>
        </a:prstGeom>
      </dgm:spPr>
    </dgm:pt>
    <dgm:pt modelId="{C69C394A-3143-4C07-8901-BE2A23DB1CF1}" type="pres">
      <dgm:prSet presAssocID="{62F495C1-B952-461A-96A2-ACA57CC6DC1C}" presName="aSpace" presStyleCnt="0"/>
      <dgm:spPr/>
    </dgm:pt>
  </dgm:ptLst>
  <dgm:cxnLst>
    <dgm:cxn modelId="{57F25FE8-BD18-40F0-ADDC-02873CC2B7A2}" type="presOf" srcId="{3C3C527F-6804-4C90-A732-EA0EF47E35B0}" destId="{B3D55130-1F4E-4527-B74B-9965C8436879}" srcOrd="0" destOrd="0" presId="urn:microsoft.com/office/officeart/2005/8/layout/pyramid2"/>
    <dgm:cxn modelId="{63F328E3-E560-41B8-945A-53FE54F53049}" srcId="{3C3C527F-6804-4C90-A732-EA0EF47E35B0}" destId="{62F495C1-B952-461A-96A2-ACA57CC6DC1C}" srcOrd="2" destOrd="0" parTransId="{5E0C737F-D9FE-4724-A267-03C8143EE171}" sibTransId="{939291E9-9151-4208-90A2-A31E5CA7A9AC}"/>
    <dgm:cxn modelId="{BEA10CCB-E404-4977-A889-59BA89055313}" type="presOf" srcId="{BBE15ADE-1F9C-4918-87C8-4F19E555CB8B}" destId="{10357ADE-D964-4D9B-9EC8-502A387F04C6}" srcOrd="0" destOrd="0" presId="urn:microsoft.com/office/officeart/2005/8/layout/pyramid2"/>
    <dgm:cxn modelId="{F7F98488-01E3-471A-B6D9-2D074E419E7D}" srcId="{3C3C527F-6804-4C90-A732-EA0EF47E35B0}" destId="{BBE15ADE-1F9C-4918-87C8-4F19E555CB8B}" srcOrd="1" destOrd="0" parTransId="{7061FE8D-7E79-44DE-8D6B-3D9DE446DE67}" sibTransId="{6218C813-3606-4D5E-9726-2C8C93C66517}"/>
    <dgm:cxn modelId="{608FD16B-BE74-4715-9742-BB7129915424}" type="presOf" srcId="{E778D6DC-43A5-438D-B68D-7C36308B49AC}" destId="{0DD24F01-2579-4DE5-AE0F-ECCAD0CCE1DD}" srcOrd="0" destOrd="0" presId="urn:microsoft.com/office/officeart/2005/8/layout/pyramid2"/>
    <dgm:cxn modelId="{7F69408C-9C25-476B-918B-D4CB8B725C60}" type="presOf" srcId="{62F495C1-B952-461A-96A2-ACA57CC6DC1C}" destId="{F68C96F8-7D43-4CBB-8CFB-7A7851772F49}" srcOrd="0" destOrd="0" presId="urn:microsoft.com/office/officeart/2005/8/layout/pyramid2"/>
    <dgm:cxn modelId="{FBB9B280-8E82-4E0C-A51B-5C1D1F8CB5AE}" srcId="{3C3C527F-6804-4C90-A732-EA0EF47E35B0}" destId="{E778D6DC-43A5-438D-B68D-7C36308B49AC}" srcOrd="0" destOrd="0" parTransId="{15BA68FC-36AF-4245-8938-7C860EF46DD0}" sibTransId="{0158B23F-7E5D-4BFD-B499-C5BF738BC489}"/>
    <dgm:cxn modelId="{A21BFFD4-EB9F-4877-913D-45572E9E8064}" type="presParOf" srcId="{B3D55130-1F4E-4527-B74B-9965C8436879}" destId="{DA9D9876-16AF-4224-9FB1-D429CD4B27B6}" srcOrd="0" destOrd="0" presId="urn:microsoft.com/office/officeart/2005/8/layout/pyramid2"/>
    <dgm:cxn modelId="{5300CC2F-2332-4884-8F60-CE3CD2BAC27A}" type="presParOf" srcId="{B3D55130-1F4E-4527-B74B-9965C8436879}" destId="{81BB6135-9CE2-4727-98C8-4FEE4A2AFDD3}" srcOrd="1" destOrd="0" presId="urn:microsoft.com/office/officeart/2005/8/layout/pyramid2"/>
    <dgm:cxn modelId="{32858084-4664-425B-8DFD-9B66C4B36CBA}" type="presParOf" srcId="{81BB6135-9CE2-4727-98C8-4FEE4A2AFDD3}" destId="{0DD24F01-2579-4DE5-AE0F-ECCAD0CCE1DD}" srcOrd="0" destOrd="0" presId="urn:microsoft.com/office/officeart/2005/8/layout/pyramid2"/>
    <dgm:cxn modelId="{FEC6EBBF-078F-4CAB-B5A7-5704FCA739AF}" type="presParOf" srcId="{81BB6135-9CE2-4727-98C8-4FEE4A2AFDD3}" destId="{8EB441B7-3B92-468B-91ED-00AB84B586EE}" srcOrd="1" destOrd="0" presId="urn:microsoft.com/office/officeart/2005/8/layout/pyramid2"/>
    <dgm:cxn modelId="{097CC595-5175-449B-8BCE-E03818AD6BBB}" type="presParOf" srcId="{81BB6135-9CE2-4727-98C8-4FEE4A2AFDD3}" destId="{10357ADE-D964-4D9B-9EC8-502A387F04C6}" srcOrd="2" destOrd="0" presId="urn:microsoft.com/office/officeart/2005/8/layout/pyramid2"/>
    <dgm:cxn modelId="{8B80B148-7199-48D3-8C1A-A5AD301EC4BD}" type="presParOf" srcId="{81BB6135-9CE2-4727-98C8-4FEE4A2AFDD3}" destId="{E127A685-4284-4A2B-8CC6-6DA1D7B30935}" srcOrd="3" destOrd="0" presId="urn:microsoft.com/office/officeart/2005/8/layout/pyramid2"/>
    <dgm:cxn modelId="{9B7668BF-E1E9-4F41-9184-D65196BAB5FA}" type="presParOf" srcId="{81BB6135-9CE2-4727-98C8-4FEE4A2AFDD3}" destId="{F68C96F8-7D43-4CBB-8CFB-7A7851772F49}" srcOrd="4" destOrd="0" presId="urn:microsoft.com/office/officeart/2005/8/layout/pyramid2"/>
    <dgm:cxn modelId="{D34DAAE5-2D77-4E6D-A5FB-079F4AE4D52D}" type="presParOf" srcId="{81BB6135-9CE2-4727-98C8-4FEE4A2AFDD3}" destId="{C69C394A-3143-4C07-8901-BE2A23DB1CF1}" srcOrd="5" destOrd="0" presId="urn:microsoft.com/office/officeart/2005/8/layout/pyramid2"/>
  </dgm:cxnLst>
  <dgm:bg>
    <a:solidFill>
      <a:schemeClr val="accent6">
        <a:lumMod val="20000"/>
        <a:lumOff val="80000"/>
      </a:schemeClr>
    </a:solidFill>
  </dgm:bg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A0FD008-8D93-45B7-8C4D-A81821110C23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B9D99243-18BE-4652-B1B0-917D7C9E4C18}">
      <dgm:prSet/>
      <dgm:spPr>
        <a:solidFill>
          <a:srgbClr val="FF0000"/>
        </a:solidFill>
      </dgm:spPr>
      <dgm:t>
        <a:bodyPr/>
        <a:lstStyle/>
        <a:p>
          <a:r>
            <a:rPr lang="ru-RU" dirty="0" smtClean="0"/>
            <a:t>НП «ОБРАЗОВАНИЕ»</a:t>
          </a:r>
          <a:endParaRPr lang="ru-RU" dirty="0"/>
        </a:p>
      </dgm:t>
    </dgm:pt>
    <dgm:pt modelId="{AAA99324-9950-42F0-AD00-921F83515796}" type="parTrans" cxnId="{8610D14B-E102-4A65-A2F0-87B5C9081F99}">
      <dgm:prSet/>
      <dgm:spPr/>
      <dgm:t>
        <a:bodyPr/>
        <a:lstStyle/>
        <a:p>
          <a:endParaRPr lang="ru-RU"/>
        </a:p>
      </dgm:t>
    </dgm:pt>
    <dgm:pt modelId="{8FDB175C-931C-45F1-9D6D-5D47DDF9F8AB}" type="sibTrans" cxnId="{8610D14B-E102-4A65-A2F0-87B5C9081F99}">
      <dgm:prSet/>
      <dgm:spPr/>
      <dgm:t>
        <a:bodyPr/>
        <a:lstStyle/>
        <a:p>
          <a:endParaRPr lang="ru-RU"/>
        </a:p>
      </dgm:t>
    </dgm:pt>
    <dgm:pt modelId="{D6CBEAAA-15C5-4600-ADCB-9E1171B15711}">
      <dgm:prSet/>
      <dgm:spPr>
        <a:solidFill>
          <a:srgbClr val="FF0000"/>
        </a:solidFill>
      </dgm:spPr>
      <dgm:t>
        <a:bodyPr/>
        <a:lstStyle/>
        <a:p>
          <a:r>
            <a:rPr lang="ru-RU" dirty="0" smtClean="0"/>
            <a:t>Региональный проект «Учитель будущего»</a:t>
          </a:r>
          <a:endParaRPr lang="ru-RU" dirty="0"/>
        </a:p>
      </dgm:t>
    </dgm:pt>
    <dgm:pt modelId="{3D9DE70D-6330-4DC3-8F87-82BC87ED1AC7}" type="parTrans" cxnId="{9C7188F6-AAB7-4B70-95BA-55B78E191155}">
      <dgm:prSet/>
      <dgm:spPr/>
      <dgm:t>
        <a:bodyPr/>
        <a:lstStyle/>
        <a:p>
          <a:endParaRPr lang="ru-RU"/>
        </a:p>
      </dgm:t>
    </dgm:pt>
    <dgm:pt modelId="{BC3FD2A9-C984-4D64-8B94-A4975DDDC903}" type="sibTrans" cxnId="{9C7188F6-AAB7-4B70-95BA-55B78E191155}">
      <dgm:prSet/>
      <dgm:spPr/>
      <dgm:t>
        <a:bodyPr/>
        <a:lstStyle/>
        <a:p>
          <a:endParaRPr lang="ru-RU"/>
        </a:p>
      </dgm:t>
    </dgm:pt>
    <dgm:pt modelId="{50283CA6-0680-4D80-B38F-0ED87BD507C5}">
      <dgm:prSet/>
      <dgm:spPr>
        <a:solidFill>
          <a:srgbClr val="FF0000"/>
        </a:solidFill>
      </dgm:spPr>
      <dgm:t>
        <a:bodyPr/>
        <a:lstStyle/>
        <a:p>
          <a:r>
            <a:rPr lang="ru-RU" dirty="0" smtClean="0"/>
            <a:t>Средства краевого бюджета 2,8 </a:t>
          </a:r>
          <a:r>
            <a:rPr lang="ru-RU" dirty="0" err="1" smtClean="0"/>
            <a:t>млн.руб</a:t>
          </a:r>
          <a:endParaRPr lang="ru-RU" dirty="0"/>
        </a:p>
      </dgm:t>
    </dgm:pt>
    <dgm:pt modelId="{DD25BE2E-9DD8-4438-AFF0-2E7B07C68284}" type="parTrans" cxnId="{399A6158-5C63-4A40-A785-5AC39FCBCC45}">
      <dgm:prSet/>
      <dgm:spPr/>
      <dgm:t>
        <a:bodyPr/>
        <a:lstStyle/>
        <a:p>
          <a:endParaRPr lang="ru-RU"/>
        </a:p>
      </dgm:t>
    </dgm:pt>
    <dgm:pt modelId="{B257875E-7555-410E-B8E7-B5679C4B805D}" type="sibTrans" cxnId="{399A6158-5C63-4A40-A785-5AC39FCBCC45}">
      <dgm:prSet/>
      <dgm:spPr/>
      <dgm:t>
        <a:bodyPr/>
        <a:lstStyle/>
        <a:p>
          <a:endParaRPr lang="ru-RU"/>
        </a:p>
      </dgm:t>
    </dgm:pt>
    <dgm:pt modelId="{9C91A8C7-E0E6-444C-B202-004606407F80}">
      <dgm:prSet/>
      <dgm:spPr>
        <a:solidFill>
          <a:schemeClr val="tx2">
            <a:lumMod val="60000"/>
            <a:lumOff val="40000"/>
          </a:schemeClr>
        </a:solidFill>
      </dgm:spPr>
      <dgm:t>
        <a:bodyPr/>
        <a:lstStyle/>
        <a:p>
          <a:r>
            <a:rPr lang="ru-RU" smtClean="0"/>
            <a:t>НП «КУЛЬТУРА»</a:t>
          </a:r>
          <a:endParaRPr lang="ru-RU" dirty="0"/>
        </a:p>
      </dgm:t>
    </dgm:pt>
    <dgm:pt modelId="{D3DE18F5-49FA-4548-BB5F-46B7253C6712}" type="parTrans" cxnId="{1E85AEFB-8F38-4C19-8567-A3984305849E}">
      <dgm:prSet/>
      <dgm:spPr/>
      <dgm:t>
        <a:bodyPr/>
        <a:lstStyle/>
        <a:p>
          <a:endParaRPr lang="ru-RU"/>
        </a:p>
      </dgm:t>
    </dgm:pt>
    <dgm:pt modelId="{17E9F8F8-A911-4263-BC55-05015A1370DD}" type="sibTrans" cxnId="{1E85AEFB-8F38-4C19-8567-A3984305849E}">
      <dgm:prSet/>
      <dgm:spPr/>
      <dgm:t>
        <a:bodyPr/>
        <a:lstStyle/>
        <a:p>
          <a:endParaRPr lang="ru-RU"/>
        </a:p>
      </dgm:t>
    </dgm:pt>
    <dgm:pt modelId="{CFCBF0A5-5859-4593-9E1B-B1263B2F2C86}">
      <dgm:prSet/>
      <dgm:spPr>
        <a:solidFill>
          <a:schemeClr val="tx2">
            <a:lumMod val="60000"/>
            <a:lumOff val="40000"/>
          </a:schemeClr>
        </a:solidFill>
      </dgm:spPr>
      <dgm:t>
        <a:bodyPr/>
        <a:lstStyle/>
        <a:p>
          <a:r>
            <a:rPr lang="ru-RU" dirty="0" smtClean="0"/>
            <a:t>Федеральный проект «Культурная среда»</a:t>
          </a:r>
          <a:endParaRPr lang="ru-RU" dirty="0"/>
        </a:p>
      </dgm:t>
    </dgm:pt>
    <dgm:pt modelId="{681760F4-E6C3-4D9C-8FCD-DCCC250CF87F}" type="parTrans" cxnId="{4BBC2198-1AB6-489E-8138-3F2AE2D6F209}">
      <dgm:prSet/>
      <dgm:spPr/>
      <dgm:t>
        <a:bodyPr/>
        <a:lstStyle/>
        <a:p>
          <a:endParaRPr lang="ru-RU"/>
        </a:p>
      </dgm:t>
    </dgm:pt>
    <dgm:pt modelId="{B5664943-C91C-44D1-A1E7-4B0FFC990448}" type="sibTrans" cxnId="{4BBC2198-1AB6-489E-8138-3F2AE2D6F209}">
      <dgm:prSet/>
      <dgm:spPr/>
      <dgm:t>
        <a:bodyPr/>
        <a:lstStyle/>
        <a:p>
          <a:endParaRPr lang="ru-RU"/>
        </a:p>
      </dgm:t>
    </dgm:pt>
    <dgm:pt modelId="{E71416EB-B41D-4E9B-AD74-E0C4617FEF90}">
      <dgm:prSet/>
      <dgm:spPr>
        <a:solidFill>
          <a:schemeClr val="tx2">
            <a:lumMod val="60000"/>
            <a:lumOff val="40000"/>
          </a:schemeClr>
        </a:solidFill>
      </dgm:spPr>
      <dgm:t>
        <a:bodyPr/>
        <a:lstStyle/>
        <a:p>
          <a:r>
            <a:rPr lang="ru-RU" dirty="0" smtClean="0"/>
            <a:t>Средства федерального, краевого и местного бюджетов  - 8,45 млн.руб.</a:t>
          </a:r>
          <a:endParaRPr lang="ru-RU" dirty="0"/>
        </a:p>
      </dgm:t>
    </dgm:pt>
    <dgm:pt modelId="{57881A16-4A84-4DA7-946F-8694B11DB230}" type="parTrans" cxnId="{50324245-EB51-419E-909F-591B3B872CAE}">
      <dgm:prSet/>
      <dgm:spPr/>
      <dgm:t>
        <a:bodyPr/>
        <a:lstStyle/>
        <a:p>
          <a:endParaRPr lang="ru-RU"/>
        </a:p>
      </dgm:t>
    </dgm:pt>
    <dgm:pt modelId="{AFC15209-E398-4592-AB05-CA0B6348B1CE}" type="sibTrans" cxnId="{50324245-EB51-419E-909F-591B3B872CAE}">
      <dgm:prSet/>
      <dgm:spPr/>
      <dgm:t>
        <a:bodyPr/>
        <a:lstStyle/>
        <a:p>
          <a:endParaRPr lang="ru-RU"/>
        </a:p>
      </dgm:t>
    </dgm:pt>
    <dgm:pt modelId="{16439B29-E45C-4B2F-AD58-EC0696636D9C}">
      <dgm:prSet custT="1"/>
      <dgm:spPr>
        <a:solidFill>
          <a:srgbClr val="00B050"/>
        </a:solidFill>
      </dgm:spPr>
      <dgm:t>
        <a:bodyPr/>
        <a:lstStyle/>
        <a:p>
          <a:r>
            <a:rPr lang="ru-RU" sz="1500" dirty="0" smtClean="0"/>
            <a:t>НП «ЖИЛЬЕ И ГОРОДСКАЯ СРЕДА»</a:t>
          </a:r>
          <a:endParaRPr lang="ru-RU" sz="1500" dirty="0"/>
        </a:p>
      </dgm:t>
    </dgm:pt>
    <dgm:pt modelId="{39522368-8276-4479-96A7-009EB597CE75}" type="parTrans" cxnId="{67BF0CD5-04BC-4B3E-9B41-6473FEEABB24}">
      <dgm:prSet/>
      <dgm:spPr/>
      <dgm:t>
        <a:bodyPr/>
        <a:lstStyle/>
        <a:p>
          <a:endParaRPr lang="ru-RU"/>
        </a:p>
      </dgm:t>
    </dgm:pt>
    <dgm:pt modelId="{60501178-7999-4D09-8ED1-AA4997E0B5EF}" type="sibTrans" cxnId="{67BF0CD5-04BC-4B3E-9B41-6473FEEABB24}">
      <dgm:prSet/>
      <dgm:spPr/>
      <dgm:t>
        <a:bodyPr/>
        <a:lstStyle/>
        <a:p>
          <a:endParaRPr lang="ru-RU"/>
        </a:p>
      </dgm:t>
    </dgm:pt>
    <dgm:pt modelId="{4C89F34B-12B2-4E1A-800F-0A7CC6180601}">
      <dgm:prSet/>
      <dgm:spPr>
        <a:solidFill>
          <a:srgbClr val="00B050"/>
        </a:solidFill>
      </dgm:spPr>
      <dgm:t>
        <a:bodyPr/>
        <a:lstStyle/>
        <a:p>
          <a:r>
            <a:rPr lang="ru-RU" sz="1300" dirty="0" smtClean="0"/>
            <a:t>Федеральный проект «Формирование комфортной городской среды»</a:t>
          </a:r>
          <a:endParaRPr lang="ru-RU" sz="1300" dirty="0"/>
        </a:p>
      </dgm:t>
    </dgm:pt>
    <dgm:pt modelId="{57DF71FF-574E-472F-96FB-EC9845976951}" type="parTrans" cxnId="{3BDE952B-7B55-4A8C-BEAB-998223771276}">
      <dgm:prSet/>
      <dgm:spPr/>
      <dgm:t>
        <a:bodyPr/>
        <a:lstStyle/>
        <a:p>
          <a:endParaRPr lang="ru-RU"/>
        </a:p>
      </dgm:t>
    </dgm:pt>
    <dgm:pt modelId="{D1234B6A-9252-439A-9408-0240417BE2C6}" type="sibTrans" cxnId="{3BDE952B-7B55-4A8C-BEAB-998223771276}">
      <dgm:prSet/>
      <dgm:spPr/>
      <dgm:t>
        <a:bodyPr/>
        <a:lstStyle/>
        <a:p>
          <a:endParaRPr lang="ru-RU"/>
        </a:p>
      </dgm:t>
    </dgm:pt>
    <dgm:pt modelId="{23B41DE9-5A8B-4701-B65F-705CD18BBD5B}">
      <dgm:prSet/>
      <dgm:spPr>
        <a:solidFill>
          <a:srgbClr val="00B050"/>
        </a:solidFill>
      </dgm:spPr>
      <dgm:t>
        <a:bodyPr/>
        <a:lstStyle/>
        <a:p>
          <a:r>
            <a:rPr lang="ru-RU" sz="1300" dirty="0" smtClean="0"/>
            <a:t>Средства федерального, краевого и местного бюджета -  8,9 </a:t>
          </a:r>
          <a:r>
            <a:rPr lang="ru-RU" sz="1300" dirty="0" err="1" smtClean="0"/>
            <a:t>млн.руб</a:t>
          </a:r>
          <a:endParaRPr lang="ru-RU" sz="1300" dirty="0"/>
        </a:p>
      </dgm:t>
    </dgm:pt>
    <dgm:pt modelId="{A0C0116F-E869-493A-B0D5-CEBB54275434}" type="parTrans" cxnId="{A2D4ADC3-C7A8-46DE-ACA1-60C95886F620}">
      <dgm:prSet/>
      <dgm:spPr/>
      <dgm:t>
        <a:bodyPr/>
        <a:lstStyle/>
        <a:p>
          <a:endParaRPr lang="ru-RU"/>
        </a:p>
      </dgm:t>
    </dgm:pt>
    <dgm:pt modelId="{01FC1EFA-0FEA-43A7-B94A-7CE4300EA082}" type="sibTrans" cxnId="{A2D4ADC3-C7A8-46DE-ACA1-60C95886F620}">
      <dgm:prSet/>
      <dgm:spPr/>
      <dgm:t>
        <a:bodyPr/>
        <a:lstStyle/>
        <a:p>
          <a:endParaRPr lang="ru-RU"/>
        </a:p>
      </dgm:t>
    </dgm:pt>
    <dgm:pt modelId="{77CC0920-2BBA-4E51-AC3A-A1DF3E3DBDE9}">
      <dgm:prSet/>
      <dgm:spPr>
        <a:solidFill>
          <a:srgbClr val="00B050"/>
        </a:solidFill>
      </dgm:spPr>
      <dgm:t>
        <a:bodyPr/>
        <a:lstStyle/>
        <a:p>
          <a:r>
            <a:rPr lang="ru-RU" dirty="0" smtClean="0"/>
            <a:t>НП «ЖИЛЬЕ И ГОРОДСКАЯ СРЕДА»</a:t>
          </a:r>
          <a:endParaRPr lang="ru-RU" dirty="0"/>
        </a:p>
      </dgm:t>
    </dgm:pt>
    <dgm:pt modelId="{987981A9-94BE-444E-9B34-ABDE5B1E2244}" type="parTrans" cxnId="{440454CA-FDD0-4F90-BDB8-45D69B62772A}">
      <dgm:prSet/>
      <dgm:spPr/>
      <dgm:t>
        <a:bodyPr/>
        <a:lstStyle/>
        <a:p>
          <a:endParaRPr lang="ru-RU"/>
        </a:p>
      </dgm:t>
    </dgm:pt>
    <dgm:pt modelId="{29E9C75C-6FBF-4653-968F-00F50636DBE5}" type="sibTrans" cxnId="{440454CA-FDD0-4F90-BDB8-45D69B62772A}">
      <dgm:prSet/>
      <dgm:spPr/>
      <dgm:t>
        <a:bodyPr/>
        <a:lstStyle/>
        <a:p>
          <a:endParaRPr lang="ru-RU"/>
        </a:p>
      </dgm:t>
    </dgm:pt>
    <dgm:pt modelId="{EFE2DD00-3357-4741-B57C-D979B5227B02}">
      <dgm:prSet/>
      <dgm:spPr>
        <a:solidFill>
          <a:srgbClr val="00B050"/>
        </a:solidFill>
      </dgm:spPr>
      <dgm:t>
        <a:bodyPr/>
        <a:lstStyle/>
        <a:p>
          <a:r>
            <a:rPr lang="ru-RU" dirty="0" smtClean="0"/>
            <a:t>проект ««Обеспечение устойчивого сокращения непригодного для проживания жилищного фонда»</a:t>
          </a:r>
          <a:endParaRPr lang="ru-RU" dirty="0"/>
        </a:p>
      </dgm:t>
    </dgm:pt>
    <dgm:pt modelId="{CB3031BF-4406-4ED3-B900-F21926D3588A}" type="parTrans" cxnId="{C199E612-1C87-4D00-AB13-C60DAA287DD6}">
      <dgm:prSet/>
      <dgm:spPr/>
      <dgm:t>
        <a:bodyPr/>
        <a:lstStyle/>
        <a:p>
          <a:endParaRPr lang="ru-RU"/>
        </a:p>
      </dgm:t>
    </dgm:pt>
    <dgm:pt modelId="{927491C3-E9C9-47B1-93B6-D25FA83BF324}" type="sibTrans" cxnId="{C199E612-1C87-4D00-AB13-C60DAA287DD6}">
      <dgm:prSet/>
      <dgm:spPr/>
      <dgm:t>
        <a:bodyPr/>
        <a:lstStyle/>
        <a:p>
          <a:endParaRPr lang="ru-RU"/>
        </a:p>
      </dgm:t>
    </dgm:pt>
    <dgm:pt modelId="{F93BF444-50C2-4521-9BB9-9A9B750345BD}">
      <dgm:prSet/>
      <dgm:spPr>
        <a:solidFill>
          <a:srgbClr val="00B050"/>
        </a:solidFill>
      </dgm:spPr>
      <dgm:t>
        <a:bodyPr/>
        <a:lstStyle/>
        <a:p>
          <a:r>
            <a:rPr lang="ru-RU" dirty="0" smtClean="0"/>
            <a:t>Средства федерального, краевого и местного бюджета -  2,1 </a:t>
          </a:r>
          <a:r>
            <a:rPr lang="ru-RU" dirty="0" err="1" smtClean="0"/>
            <a:t>млн.руб</a:t>
          </a:r>
          <a:endParaRPr lang="ru-RU" dirty="0"/>
        </a:p>
      </dgm:t>
    </dgm:pt>
    <dgm:pt modelId="{16345ADA-0C06-4C07-A149-8D0A3833C25A}" type="parTrans" cxnId="{9B20052F-1FA7-481F-A689-1163557D646C}">
      <dgm:prSet/>
      <dgm:spPr/>
      <dgm:t>
        <a:bodyPr/>
        <a:lstStyle/>
        <a:p>
          <a:endParaRPr lang="ru-RU"/>
        </a:p>
      </dgm:t>
    </dgm:pt>
    <dgm:pt modelId="{5E9546FB-8EA0-4BB7-AED9-251135A42B05}" type="sibTrans" cxnId="{9B20052F-1FA7-481F-A689-1163557D646C}">
      <dgm:prSet/>
      <dgm:spPr/>
      <dgm:t>
        <a:bodyPr/>
        <a:lstStyle/>
        <a:p>
          <a:endParaRPr lang="ru-RU"/>
        </a:p>
      </dgm:t>
    </dgm:pt>
    <dgm:pt modelId="{645C2402-7EB6-4D72-9629-F7CA45643B58}">
      <dgm:prSet/>
      <dgm:spPr>
        <a:solidFill>
          <a:srgbClr val="00B050"/>
        </a:solidFill>
      </dgm:spPr>
      <dgm:t>
        <a:bodyPr/>
        <a:lstStyle/>
        <a:p>
          <a:r>
            <a:rPr lang="ru-RU" dirty="0" smtClean="0"/>
            <a:t>НП «ЖИЛЬЕ И ГОРОДСКАЯ СРЕДА»</a:t>
          </a:r>
          <a:endParaRPr lang="ru-RU" dirty="0"/>
        </a:p>
      </dgm:t>
    </dgm:pt>
    <dgm:pt modelId="{C8016335-82A5-4199-B22A-AE8B6AF59B70}" type="parTrans" cxnId="{2FC6DD41-C798-489A-825F-F9492B02F0A6}">
      <dgm:prSet/>
      <dgm:spPr/>
      <dgm:t>
        <a:bodyPr/>
        <a:lstStyle/>
        <a:p>
          <a:endParaRPr lang="ru-RU"/>
        </a:p>
      </dgm:t>
    </dgm:pt>
    <dgm:pt modelId="{E3E23E4C-CE26-4190-8F5F-BEE5A331F029}" type="sibTrans" cxnId="{2FC6DD41-C798-489A-825F-F9492B02F0A6}">
      <dgm:prSet/>
      <dgm:spPr/>
      <dgm:t>
        <a:bodyPr/>
        <a:lstStyle/>
        <a:p>
          <a:endParaRPr lang="ru-RU"/>
        </a:p>
      </dgm:t>
    </dgm:pt>
    <dgm:pt modelId="{5F0F3757-8D5D-4DC7-9793-7D76003BA1C0}">
      <dgm:prSet/>
      <dgm:spPr>
        <a:solidFill>
          <a:srgbClr val="00B050"/>
        </a:solidFill>
      </dgm:spPr>
      <dgm:t>
        <a:bodyPr/>
        <a:lstStyle/>
        <a:p>
          <a:r>
            <a:rPr lang="ru-RU" dirty="0" smtClean="0"/>
            <a:t>Региональный проект «Формирование комфортной городской среды»</a:t>
          </a:r>
          <a:endParaRPr lang="ru-RU" dirty="0"/>
        </a:p>
      </dgm:t>
    </dgm:pt>
    <dgm:pt modelId="{9CB570DA-73B1-420B-AA70-04E52B2B22A6}" type="parTrans" cxnId="{9AB1B61B-7BB0-4343-81D9-97526E6E36DA}">
      <dgm:prSet/>
      <dgm:spPr/>
      <dgm:t>
        <a:bodyPr/>
        <a:lstStyle/>
        <a:p>
          <a:endParaRPr lang="ru-RU"/>
        </a:p>
      </dgm:t>
    </dgm:pt>
    <dgm:pt modelId="{448B172E-8F38-4396-A4D4-4C419A132F02}" type="sibTrans" cxnId="{9AB1B61B-7BB0-4343-81D9-97526E6E36DA}">
      <dgm:prSet/>
      <dgm:spPr/>
      <dgm:t>
        <a:bodyPr/>
        <a:lstStyle/>
        <a:p>
          <a:endParaRPr lang="ru-RU"/>
        </a:p>
      </dgm:t>
    </dgm:pt>
    <dgm:pt modelId="{81A1F6AD-F951-4245-9645-63F58C4D9508}">
      <dgm:prSet/>
      <dgm:spPr>
        <a:solidFill>
          <a:srgbClr val="00B050"/>
        </a:solidFill>
      </dgm:spPr>
      <dgm:t>
        <a:bodyPr/>
        <a:lstStyle/>
        <a:p>
          <a:r>
            <a:rPr lang="ru-RU" dirty="0" smtClean="0"/>
            <a:t>Средства краевого и местного бюджета -  8,7 </a:t>
          </a:r>
          <a:r>
            <a:rPr lang="ru-RU" dirty="0" err="1" smtClean="0"/>
            <a:t>млн.руб</a:t>
          </a:r>
          <a:endParaRPr lang="ru-RU" dirty="0"/>
        </a:p>
      </dgm:t>
    </dgm:pt>
    <dgm:pt modelId="{61D12FC4-2F55-4717-BAA6-B6C1566B5A68}" type="parTrans" cxnId="{2A20D29D-CCF6-45C7-A56B-23969AD321AD}">
      <dgm:prSet/>
      <dgm:spPr/>
      <dgm:t>
        <a:bodyPr/>
        <a:lstStyle/>
        <a:p>
          <a:endParaRPr lang="ru-RU"/>
        </a:p>
      </dgm:t>
    </dgm:pt>
    <dgm:pt modelId="{04B409B1-E89F-41B0-8F39-199F8FD64D0E}" type="sibTrans" cxnId="{2A20D29D-CCF6-45C7-A56B-23969AD321AD}">
      <dgm:prSet/>
      <dgm:spPr/>
      <dgm:t>
        <a:bodyPr/>
        <a:lstStyle/>
        <a:p>
          <a:endParaRPr lang="ru-RU"/>
        </a:p>
      </dgm:t>
    </dgm:pt>
    <dgm:pt modelId="{23077FC6-AA43-4766-876C-5E8A352CD744}" type="pres">
      <dgm:prSet presAssocID="{BA0FD008-8D93-45B7-8C4D-A81821110C23}" presName="diagram" presStyleCnt="0">
        <dgm:presLayoutVars>
          <dgm:dir/>
          <dgm:resizeHandles val="exact"/>
        </dgm:presLayoutVars>
      </dgm:prSet>
      <dgm:spPr/>
    </dgm:pt>
    <dgm:pt modelId="{10AC85CB-165B-499B-829F-8A02FC7C96BB}" type="pres">
      <dgm:prSet presAssocID="{B9D99243-18BE-4652-B1B0-917D7C9E4C18}" presName="node" presStyleLbl="node1" presStyleIdx="0" presStyleCnt="5" custScaleX="132378" custScaleY="112356">
        <dgm:presLayoutVars>
          <dgm:bulletEnabled val="1"/>
        </dgm:presLayoutVars>
      </dgm:prSet>
      <dgm:spPr/>
    </dgm:pt>
    <dgm:pt modelId="{A010D712-BAB9-4D59-8559-8147835AB3A6}" type="pres">
      <dgm:prSet presAssocID="{8FDB175C-931C-45F1-9D6D-5D47DDF9F8AB}" presName="sibTrans" presStyleCnt="0"/>
      <dgm:spPr/>
    </dgm:pt>
    <dgm:pt modelId="{A9CF3EAB-63A7-4FBD-B4BC-2B465FC640CD}" type="pres">
      <dgm:prSet presAssocID="{9C91A8C7-E0E6-444C-B202-004606407F80}" presName="node" presStyleLbl="node1" presStyleIdx="1" presStyleCnt="5" custScaleX="134180" custScaleY="11157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A4EA5E8-52C0-4FB5-AD34-4F9864606753}" type="pres">
      <dgm:prSet presAssocID="{17E9F8F8-A911-4263-BC55-05015A1370DD}" presName="sibTrans" presStyleCnt="0"/>
      <dgm:spPr/>
    </dgm:pt>
    <dgm:pt modelId="{9B45509F-04CA-40AD-BFDD-9C1DB03EC6BB}" type="pres">
      <dgm:prSet presAssocID="{16439B29-E45C-4B2F-AD58-EC0696636D9C}" presName="node" presStyleLbl="node1" presStyleIdx="2" presStyleCnt="5" custScaleX="134400" custScaleY="11391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1977500-417F-483B-BCE9-79118B441509}" type="pres">
      <dgm:prSet presAssocID="{60501178-7999-4D09-8ED1-AA4997E0B5EF}" presName="sibTrans" presStyleCnt="0"/>
      <dgm:spPr/>
    </dgm:pt>
    <dgm:pt modelId="{F2678267-4335-4AF5-995C-2C677AA1A129}" type="pres">
      <dgm:prSet presAssocID="{645C2402-7EB6-4D72-9629-F7CA45643B58}" presName="node" presStyleLbl="node1" presStyleIdx="3" presStyleCnt="5" custScaleX="134400" custScaleY="11391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9528E48-C66A-4467-B1EF-05B69BFAD477}" type="pres">
      <dgm:prSet presAssocID="{E3E23E4C-CE26-4190-8F5F-BEE5A331F029}" presName="sibTrans" presStyleCnt="0"/>
      <dgm:spPr/>
    </dgm:pt>
    <dgm:pt modelId="{42D211BF-661E-4EC5-81B4-405EBB86A425}" type="pres">
      <dgm:prSet presAssocID="{77CC0920-2BBA-4E51-AC3A-A1DF3E3DBDE9}" presName="node" presStyleLbl="node1" presStyleIdx="4" presStyleCnt="5" custScaleX="134400" custScaleY="11391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E589CB33-5581-47FD-A7F4-540470659CDD}" type="presOf" srcId="{E71416EB-B41D-4E9B-AD74-E0C4617FEF90}" destId="{A9CF3EAB-63A7-4FBD-B4BC-2B465FC640CD}" srcOrd="0" destOrd="2" presId="urn:microsoft.com/office/officeart/2005/8/layout/default"/>
    <dgm:cxn modelId="{3BDE952B-7B55-4A8C-BEAB-998223771276}" srcId="{16439B29-E45C-4B2F-AD58-EC0696636D9C}" destId="{4C89F34B-12B2-4E1A-800F-0A7CC6180601}" srcOrd="0" destOrd="0" parTransId="{57DF71FF-574E-472F-96FB-EC9845976951}" sibTransId="{D1234B6A-9252-439A-9408-0240417BE2C6}"/>
    <dgm:cxn modelId="{9B20052F-1FA7-481F-A689-1163557D646C}" srcId="{77CC0920-2BBA-4E51-AC3A-A1DF3E3DBDE9}" destId="{F93BF444-50C2-4521-9BB9-9A9B750345BD}" srcOrd="1" destOrd="0" parTransId="{16345ADA-0C06-4C07-A149-8D0A3833C25A}" sibTransId="{5E9546FB-8EA0-4BB7-AED9-251135A42B05}"/>
    <dgm:cxn modelId="{ACA8EE34-4D19-4E1A-AA63-6EBE65BBE58C}" type="presOf" srcId="{16439B29-E45C-4B2F-AD58-EC0696636D9C}" destId="{9B45509F-04CA-40AD-BFDD-9C1DB03EC6BB}" srcOrd="0" destOrd="0" presId="urn:microsoft.com/office/officeart/2005/8/layout/default"/>
    <dgm:cxn modelId="{2C1D4B4D-929F-475B-A547-FBC5FAD7A07F}" type="presOf" srcId="{CFCBF0A5-5859-4593-9E1B-B1263B2F2C86}" destId="{A9CF3EAB-63A7-4FBD-B4BC-2B465FC640CD}" srcOrd="0" destOrd="1" presId="urn:microsoft.com/office/officeart/2005/8/layout/default"/>
    <dgm:cxn modelId="{4BBC2198-1AB6-489E-8138-3F2AE2D6F209}" srcId="{9C91A8C7-E0E6-444C-B202-004606407F80}" destId="{CFCBF0A5-5859-4593-9E1B-B1263B2F2C86}" srcOrd="0" destOrd="0" parTransId="{681760F4-E6C3-4D9C-8FCD-DCCC250CF87F}" sibTransId="{B5664943-C91C-44D1-A1E7-4B0FFC990448}"/>
    <dgm:cxn modelId="{5ED04D63-FC7A-4DAF-BECE-FC10B323F328}" type="presOf" srcId="{50283CA6-0680-4D80-B38F-0ED87BD507C5}" destId="{10AC85CB-165B-499B-829F-8A02FC7C96BB}" srcOrd="0" destOrd="2" presId="urn:microsoft.com/office/officeart/2005/8/layout/default"/>
    <dgm:cxn modelId="{2A20D29D-CCF6-45C7-A56B-23969AD321AD}" srcId="{645C2402-7EB6-4D72-9629-F7CA45643B58}" destId="{81A1F6AD-F951-4245-9645-63F58C4D9508}" srcOrd="1" destOrd="0" parTransId="{61D12FC4-2F55-4717-BAA6-B6C1566B5A68}" sibTransId="{04B409B1-E89F-41B0-8F39-199F8FD64D0E}"/>
    <dgm:cxn modelId="{9AB1B61B-7BB0-4343-81D9-97526E6E36DA}" srcId="{645C2402-7EB6-4D72-9629-F7CA45643B58}" destId="{5F0F3757-8D5D-4DC7-9793-7D76003BA1C0}" srcOrd="0" destOrd="0" parTransId="{9CB570DA-73B1-420B-AA70-04E52B2B22A6}" sibTransId="{448B172E-8F38-4396-A4D4-4C419A132F02}"/>
    <dgm:cxn modelId="{440454CA-FDD0-4F90-BDB8-45D69B62772A}" srcId="{BA0FD008-8D93-45B7-8C4D-A81821110C23}" destId="{77CC0920-2BBA-4E51-AC3A-A1DF3E3DBDE9}" srcOrd="4" destOrd="0" parTransId="{987981A9-94BE-444E-9B34-ABDE5B1E2244}" sibTransId="{29E9C75C-6FBF-4653-968F-00F50636DBE5}"/>
    <dgm:cxn modelId="{1E85AEFB-8F38-4C19-8567-A3984305849E}" srcId="{BA0FD008-8D93-45B7-8C4D-A81821110C23}" destId="{9C91A8C7-E0E6-444C-B202-004606407F80}" srcOrd="1" destOrd="0" parTransId="{D3DE18F5-49FA-4548-BB5F-46B7253C6712}" sibTransId="{17E9F8F8-A911-4263-BC55-05015A1370DD}"/>
    <dgm:cxn modelId="{B647A669-6A91-4845-A7D8-5B6E5BD6AEF0}" type="presOf" srcId="{23B41DE9-5A8B-4701-B65F-705CD18BBD5B}" destId="{9B45509F-04CA-40AD-BFDD-9C1DB03EC6BB}" srcOrd="0" destOrd="2" presId="urn:microsoft.com/office/officeart/2005/8/layout/default"/>
    <dgm:cxn modelId="{67BF0CD5-04BC-4B3E-9B41-6473FEEABB24}" srcId="{BA0FD008-8D93-45B7-8C4D-A81821110C23}" destId="{16439B29-E45C-4B2F-AD58-EC0696636D9C}" srcOrd="2" destOrd="0" parTransId="{39522368-8276-4479-96A7-009EB597CE75}" sibTransId="{60501178-7999-4D09-8ED1-AA4997E0B5EF}"/>
    <dgm:cxn modelId="{6216E374-029A-4090-9B7C-612FED0CF6D0}" type="presOf" srcId="{645C2402-7EB6-4D72-9629-F7CA45643B58}" destId="{F2678267-4335-4AF5-995C-2C677AA1A129}" srcOrd="0" destOrd="0" presId="urn:microsoft.com/office/officeart/2005/8/layout/default"/>
    <dgm:cxn modelId="{50324245-EB51-419E-909F-591B3B872CAE}" srcId="{9C91A8C7-E0E6-444C-B202-004606407F80}" destId="{E71416EB-B41D-4E9B-AD74-E0C4617FEF90}" srcOrd="1" destOrd="0" parTransId="{57881A16-4A84-4DA7-946F-8694B11DB230}" sibTransId="{AFC15209-E398-4592-AB05-CA0B6348B1CE}"/>
    <dgm:cxn modelId="{A2D4ADC3-C7A8-46DE-ACA1-60C95886F620}" srcId="{16439B29-E45C-4B2F-AD58-EC0696636D9C}" destId="{23B41DE9-5A8B-4701-B65F-705CD18BBD5B}" srcOrd="1" destOrd="0" parTransId="{A0C0116F-E869-493A-B0D5-CEBB54275434}" sibTransId="{01FC1EFA-0FEA-43A7-B94A-7CE4300EA082}"/>
    <dgm:cxn modelId="{18322033-7210-44DA-B0BA-2D61F98E4970}" type="presOf" srcId="{77CC0920-2BBA-4E51-AC3A-A1DF3E3DBDE9}" destId="{42D211BF-661E-4EC5-81B4-405EBB86A425}" srcOrd="0" destOrd="0" presId="urn:microsoft.com/office/officeart/2005/8/layout/default"/>
    <dgm:cxn modelId="{1DCEC91F-0643-4D22-8DBD-C74E9AB99BA9}" type="presOf" srcId="{BA0FD008-8D93-45B7-8C4D-A81821110C23}" destId="{23077FC6-AA43-4766-876C-5E8A352CD744}" srcOrd="0" destOrd="0" presId="urn:microsoft.com/office/officeart/2005/8/layout/default"/>
    <dgm:cxn modelId="{399A6158-5C63-4A40-A785-5AC39FCBCC45}" srcId="{B9D99243-18BE-4652-B1B0-917D7C9E4C18}" destId="{50283CA6-0680-4D80-B38F-0ED87BD507C5}" srcOrd="1" destOrd="0" parTransId="{DD25BE2E-9DD8-4438-AFF0-2E7B07C68284}" sibTransId="{B257875E-7555-410E-B8E7-B5679C4B805D}"/>
    <dgm:cxn modelId="{FDBDAF41-95A2-4251-94E6-30D2D902B3A8}" type="presOf" srcId="{81A1F6AD-F951-4245-9645-63F58C4D9508}" destId="{F2678267-4335-4AF5-995C-2C677AA1A129}" srcOrd="0" destOrd="2" presId="urn:microsoft.com/office/officeart/2005/8/layout/default"/>
    <dgm:cxn modelId="{8610D14B-E102-4A65-A2F0-87B5C9081F99}" srcId="{BA0FD008-8D93-45B7-8C4D-A81821110C23}" destId="{B9D99243-18BE-4652-B1B0-917D7C9E4C18}" srcOrd="0" destOrd="0" parTransId="{AAA99324-9950-42F0-AD00-921F83515796}" sibTransId="{8FDB175C-931C-45F1-9D6D-5D47DDF9F8AB}"/>
    <dgm:cxn modelId="{763D9D9A-DD76-454C-B858-616E6B6632E3}" type="presOf" srcId="{5F0F3757-8D5D-4DC7-9793-7D76003BA1C0}" destId="{F2678267-4335-4AF5-995C-2C677AA1A129}" srcOrd="0" destOrd="1" presId="urn:microsoft.com/office/officeart/2005/8/layout/default"/>
    <dgm:cxn modelId="{878D2D5D-95D9-4122-B6E1-67FD3F65EFE8}" type="presOf" srcId="{D6CBEAAA-15C5-4600-ADCB-9E1171B15711}" destId="{10AC85CB-165B-499B-829F-8A02FC7C96BB}" srcOrd="0" destOrd="1" presId="urn:microsoft.com/office/officeart/2005/8/layout/default"/>
    <dgm:cxn modelId="{8F2E4A61-B06A-4CD6-804B-990D744BEAFE}" type="presOf" srcId="{F93BF444-50C2-4521-9BB9-9A9B750345BD}" destId="{42D211BF-661E-4EC5-81B4-405EBB86A425}" srcOrd="0" destOrd="2" presId="urn:microsoft.com/office/officeart/2005/8/layout/default"/>
    <dgm:cxn modelId="{0093D62C-EF0C-43FB-B20C-2242877BEEC5}" type="presOf" srcId="{B9D99243-18BE-4652-B1B0-917D7C9E4C18}" destId="{10AC85CB-165B-499B-829F-8A02FC7C96BB}" srcOrd="0" destOrd="0" presId="urn:microsoft.com/office/officeart/2005/8/layout/default"/>
    <dgm:cxn modelId="{4DF50F90-A9C1-40E7-9B48-792368C6AA75}" type="presOf" srcId="{4C89F34B-12B2-4E1A-800F-0A7CC6180601}" destId="{9B45509F-04CA-40AD-BFDD-9C1DB03EC6BB}" srcOrd="0" destOrd="1" presId="urn:microsoft.com/office/officeart/2005/8/layout/default"/>
    <dgm:cxn modelId="{0BAF3B8E-74AD-406C-9744-60D95501A5B9}" type="presOf" srcId="{EFE2DD00-3357-4741-B57C-D979B5227B02}" destId="{42D211BF-661E-4EC5-81B4-405EBB86A425}" srcOrd="0" destOrd="1" presId="urn:microsoft.com/office/officeart/2005/8/layout/default"/>
    <dgm:cxn modelId="{9C7188F6-AAB7-4B70-95BA-55B78E191155}" srcId="{B9D99243-18BE-4652-B1B0-917D7C9E4C18}" destId="{D6CBEAAA-15C5-4600-ADCB-9E1171B15711}" srcOrd="0" destOrd="0" parTransId="{3D9DE70D-6330-4DC3-8F87-82BC87ED1AC7}" sibTransId="{BC3FD2A9-C984-4D64-8B94-A4975DDDC903}"/>
    <dgm:cxn modelId="{27AB224C-92D5-433C-BF66-D5380F0C2987}" type="presOf" srcId="{9C91A8C7-E0E6-444C-B202-004606407F80}" destId="{A9CF3EAB-63A7-4FBD-B4BC-2B465FC640CD}" srcOrd="0" destOrd="0" presId="urn:microsoft.com/office/officeart/2005/8/layout/default"/>
    <dgm:cxn modelId="{2FC6DD41-C798-489A-825F-F9492B02F0A6}" srcId="{BA0FD008-8D93-45B7-8C4D-A81821110C23}" destId="{645C2402-7EB6-4D72-9629-F7CA45643B58}" srcOrd="3" destOrd="0" parTransId="{C8016335-82A5-4199-B22A-AE8B6AF59B70}" sibTransId="{E3E23E4C-CE26-4190-8F5F-BEE5A331F029}"/>
    <dgm:cxn modelId="{C199E612-1C87-4D00-AB13-C60DAA287DD6}" srcId="{77CC0920-2BBA-4E51-AC3A-A1DF3E3DBDE9}" destId="{EFE2DD00-3357-4741-B57C-D979B5227B02}" srcOrd="0" destOrd="0" parTransId="{CB3031BF-4406-4ED3-B900-F21926D3588A}" sibTransId="{927491C3-E9C9-47B1-93B6-D25FA83BF324}"/>
    <dgm:cxn modelId="{D443B6A3-C64A-4A92-95FD-F1C6BA1CFD93}" type="presParOf" srcId="{23077FC6-AA43-4766-876C-5E8A352CD744}" destId="{10AC85CB-165B-499B-829F-8A02FC7C96BB}" srcOrd="0" destOrd="0" presId="urn:microsoft.com/office/officeart/2005/8/layout/default"/>
    <dgm:cxn modelId="{865D0086-7C15-427A-A1FE-40F05F717567}" type="presParOf" srcId="{23077FC6-AA43-4766-876C-5E8A352CD744}" destId="{A010D712-BAB9-4D59-8559-8147835AB3A6}" srcOrd="1" destOrd="0" presId="urn:microsoft.com/office/officeart/2005/8/layout/default"/>
    <dgm:cxn modelId="{BC0AE45E-220A-42A4-AFAD-1C7B57CCA979}" type="presParOf" srcId="{23077FC6-AA43-4766-876C-5E8A352CD744}" destId="{A9CF3EAB-63A7-4FBD-B4BC-2B465FC640CD}" srcOrd="2" destOrd="0" presId="urn:microsoft.com/office/officeart/2005/8/layout/default"/>
    <dgm:cxn modelId="{221FA221-29AE-4A07-89FF-4E540997B70B}" type="presParOf" srcId="{23077FC6-AA43-4766-876C-5E8A352CD744}" destId="{6A4EA5E8-52C0-4FB5-AD34-4F9864606753}" srcOrd="3" destOrd="0" presId="urn:microsoft.com/office/officeart/2005/8/layout/default"/>
    <dgm:cxn modelId="{B86979DB-BA2D-437E-8DD9-F6FD968EC8A2}" type="presParOf" srcId="{23077FC6-AA43-4766-876C-5E8A352CD744}" destId="{9B45509F-04CA-40AD-BFDD-9C1DB03EC6BB}" srcOrd="4" destOrd="0" presId="urn:microsoft.com/office/officeart/2005/8/layout/default"/>
    <dgm:cxn modelId="{651C16BC-CF53-4C60-8B1D-9132E2C01AC2}" type="presParOf" srcId="{23077FC6-AA43-4766-876C-5E8A352CD744}" destId="{F1977500-417F-483B-BCE9-79118B441509}" srcOrd="5" destOrd="0" presId="urn:microsoft.com/office/officeart/2005/8/layout/default"/>
    <dgm:cxn modelId="{B86CC242-6020-4D9E-8F9B-FA251DC66C8A}" type="presParOf" srcId="{23077FC6-AA43-4766-876C-5E8A352CD744}" destId="{F2678267-4335-4AF5-995C-2C677AA1A129}" srcOrd="6" destOrd="0" presId="urn:microsoft.com/office/officeart/2005/8/layout/default"/>
    <dgm:cxn modelId="{7FF951D0-CD0B-4955-BC97-222EA95FA4DE}" type="presParOf" srcId="{23077FC6-AA43-4766-876C-5E8A352CD744}" destId="{19528E48-C66A-4467-B1EF-05B69BFAD477}" srcOrd="7" destOrd="0" presId="urn:microsoft.com/office/officeart/2005/8/layout/default"/>
    <dgm:cxn modelId="{AC107E74-F6A6-4D5F-A4BF-27BA99319421}" type="presParOf" srcId="{23077FC6-AA43-4766-876C-5E8A352CD744}" destId="{42D211BF-661E-4EC5-81B4-405EBB86A425}" srcOrd="8" destOrd="0" presId="urn:microsoft.com/office/officeart/2005/8/layout/default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29.01.2021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57224" y="285729"/>
            <a:ext cx="6929486" cy="2071701"/>
          </a:xfrm>
          <a:solidFill>
            <a:schemeClr val="accent6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В 2021 году </a:t>
            </a:r>
            <a:r>
              <a:rPr lang="ru-RU" sz="3000" dirty="0" err="1" smtClean="0">
                <a:latin typeface="Times New Roman" pitchFamily="18" charset="0"/>
                <a:cs typeface="Times New Roman" pitchFamily="18" charset="0"/>
              </a:rPr>
              <a:t>Дальнереченский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 городской округ принимает участие в следующих национальных проектах: </a:t>
            </a:r>
            <a:br>
              <a:rPr lang="ru-RU" sz="3000" dirty="0" smtClean="0">
                <a:latin typeface="Times New Roman" pitchFamily="18" charset="0"/>
                <a:cs typeface="Times New Roman" pitchFamily="18" charset="0"/>
              </a:rPr>
            </a:br>
            <a:endParaRPr lang="ru-RU" sz="3000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6" name="Схема 5"/>
          <p:cNvGraphicFramePr/>
          <p:nvPr/>
        </p:nvGraphicFramePr>
        <p:xfrm>
          <a:off x="857224" y="2714620"/>
          <a:ext cx="6915176" cy="29289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Схема 1"/>
          <p:cNvGraphicFramePr/>
          <p:nvPr/>
        </p:nvGraphicFramePr>
        <p:xfrm>
          <a:off x="428596" y="642918"/>
          <a:ext cx="7500990" cy="578647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65</TotalTime>
  <Words>131</Words>
  <PresentationFormat>Экран (4:3)</PresentationFormat>
  <Paragraphs>19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В 2021 году Дальнереченский городской округ принимает участие в следующих национальных проектах:  </vt:lpstr>
      <vt:lpstr>Слайд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 2021 году Дальнереченский городской округ принимает участие в следующих национальных проектах:  </dc:title>
  <dc:creator>Куранова</dc:creator>
  <cp:lastModifiedBy>Куранова</cp:lastModifiedBy>
  <cp:revision>7</cp:revision>
  <dcterms:created xsi:type="dcterms:W3CDTF">2021-01-29T06:26:05Z</dcterms:created>
  <dcterms:modified xsi:type="dcterms:W3CDTF">2021-01-29T07:41:15Z</dcterms:modified>
</cp:coreProperties>
</file>

<file path=docProps/thumbnail.jpeg>
</file>