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olos Text" panose="020B0604020202020204" charset="0"/>
      <p:regular r:id="rId9"/>
      <p:bold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627402" y="1710121"/>
            <a:ext cx="585186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          </a:t>
            </a:r>
            <a:r>
              <a:rPr lang="ru-RU" sz="1800" b="1" dirty="0">
                <a:latin typeface="Golos Text" panose="020B0604020202020204" charset="0"/>
                <a:ea typeface="Golos Text" panose="020B0604020202020204" charset="0"/>
              </a:rPr>
              <a:t>Н</a:t>
            </a:r>
            <a:r>
              <a:rPr lang="ru-RU" sz="1800" b="1" dirty="0" smtClean="0">
                <a:latin typeface="Golos Text" panose="020B0604020202020204" charset="0"/>
                <a:ea typeface="Golos Text" panose="020B0604020202020204" charset="0"/>
              </a:rPr>
              <a:t>овый </a:t>
            </a:r>
            <a:r>
              <a:rPr lang="ru-RU" sz="1800" b="1" dirty="0">
                <a:latin typeface="Golos Text" panose="020B0604020202020204" charset="0"/>
                <a:ea typeface="Golos Text" panose="020B0604020202020204" charset="0"/>
              </a:rPr>
              <a:t>сервис для получения учредительных документов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638254" y="2468724"/>
            <a:ext cx="5851861" cy="28007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1400" dirty="0" smtClean="0"/>
              <a:t>   </a:t>
            </a:r>
            <a:r>
              <a:rPr lang="ru-RU" sz="1400" dirty="0" smtClean="0">
                <a:latin typeface="Golos Text" panose="020B0604020202020204" charset="0"/>
                <a:ea typeface="Golos Text" panose="020B0604020202020204" charset="0"/>
              </a:rPr>
              <a:t>Теперь </a:t>
            </a: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получить копии учредительных документов юридических лиц и внесенных в них изменений можно без посещения налоговых органов, бесплатно и буквально за несколько минут. На сайте ФНС России размещен сервис «Предоставление копий учредительных документов».</a:t>
            </a:r>
          </a:p>
          <a:p>
            <a:pPr algn="just"/>
            <a:r>
              <a:rPr lang="ru-RU" sz="1400" dirty="0" smtClean="0">
                <a:latin typeface="Golos Text" panose="020B0604020202020204" charset="0"/>
                <a:ea typeface="Golos Text" panose="020B0604020202020204" charset="0"/>
              </a:rPr>
              <a:t>   Использование </a:t>
            </a: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сервиса позволит снизить временные и финансовые издержки бизнеса.</a:t>
            </a:r>
          </a:p>
          <a:p>
            <a:pPr algn="just"/>
            <a:r>
              <a:rPr lang="ru-RU" sz="1400" dirty="0" smtClean="0">
                <a:latin typeface="Golos Text" panose="020B0604020202020204" charset="0"/>
                <a:ea typeface="Golos Text" panose="020B0604020202020204" charset="0"/>
              </a:rPr>
              <a:t>   Сервис </a:t>
            </a: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работает в тестовом режиме. Если запрашиваемые документы с помощью сервиса получить невозможно, то пользователь может обратиться в регистрирующий орган по месту нахождения юридического лица для получения необходимых документов на бумаге в порядке, предусмотренном приказом Минфина России от 05.08.2019 № 121н.</a:t>
            </a:r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164446</TotalTime>
  <Words>111</Words>
  <Application>Microsoft Office PowerPoint</Application>
  <PresentationFormat>Лист A4 (210x297 мм)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Golos Text</vt:lpstr>
      <vt:lpstr>Open Sans Light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Василенко Светлана Анатольевна</cp:lastModifiedBy>
  <cp:revision>1927</cp:revision>
  <cp:lastPrinted>2023-11-01T03:25:47Z</cp:lastPrinted>
  <dcterms:created xsi:type="dcterms:W3CDTF">2014-10-08T23:03:32Z</dcterms:created>
  <dcterms:modified xsi:type="dcterms:W3CDTF">2024-05-30T07:50:50Z</dcterms:modified>
</cp:coreProperties>
</file>