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Популярные виды деятельности, при которых ККТ не </a:t>
            </a:r>
            <a:r>
              <a:rPr lang="ru-RU" sz="1800" b="1" dirty="0" smtClean="0">
                <a:latin typeface="Golos Text" panose="020B0604020202020204" charset="0"/>
                <a:ea typeface="Golos Text" panose="020B0604020202020204" charset="0"/>
              </a:rPr>
              <a:t>применяется</a:t>
            </a:r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38254" y="2468724"/>
            <a:ext cx="5851861" cy="6109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100" dirty="0" smtClean="0">
                <a:latin typeface="Golos Text" panose="020B0604020202020204" charset="0"/>
                <a:ea typeface="Golos Text" panose="020B0604020202020204" charset="0"/>
              </a:rPr>
              <a:t>   </a:t>
            </a: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Юридическим лицам и индивидуальным предпринимателям необходимо применять контрольно-кассовую технику (ККТ) при осуществлении расчётов. Но не всем. Есть случаи, когда налогоплательщики освобождены от применения ККТ.</a:t>
            </a:r>
          </a:p>
          <a:p>
            <a:pPr algn="just"/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050" dirty="0" smtClean="0">
                <a:latin typeface="Golos Text" panose="020B0604020202020204" charset="0"/>
                <a:ea typeface="Golos Text" panose="020B0604020202020204" charset="0"/>
              </a:rPr>
              <a:t>   Все </a:t>
            </a: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случаи исключения прописаны в Федеральном законе от 22.05.2003 №54-ФЗ. Наиболее популярные из них: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деятельность кредитных организаций;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продажа газет и журналов на бумажном носителе;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продажа ценных бумаг;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обеспечение питанием обучающихся и работников образовательных организаций, реализующих основные общеобразовательные программы, во время учебных занятий;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торговля на розничных рынках, ярмарках, в выставочных комплексах, а также на других территориях, отведенных для осуществления торговли;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торговля в киосках мороженым, а также торговля в розлив безалкогольными напитками, молоком и питьевой водой;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торговля из автоцистерн квасом, молоком, растительным маслом, живой рыбой, керосином, сезонной торговле вразвал овощами, в том числе картофелем, фруктами и бахчевыми культурами;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ремонт и окраска обуви;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изготовление и ремонт металлической галантереи и ключей;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присмотр и уход за детьми, больными, престарелыми и инвалидами;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Golos Text" panose="020B0604020202020204" charset="0"/>
                <a:ea typeface="Golos Text" panose="020B0604020202020204" charset="0"/>
              </a:rPr>
              <a:t>сдача </a:t>
            </a: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индивидуальным предпринимателем в аренду (наем) жилых помещений, а также жилых помещений совместно с </a:t>
            </a:r>
            <a:r>
              <a:rPr lang="ru-RU" sz="1050" dirty="0" err="1">
                <a:latin typeface="Golos Text" panose="020B0604020202020204" charset="0"/>
                <a:ea typeface="Golos Text" panose="020B0604020202020204" charset="0"/>
              </a:rPr>
              <a:t>машино</a:t>
            </a: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-местами, расположенными в многоквартирных домах, принадлежащих этому индивидуальному предпринимателю на праве собственности;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Golos Text" panose="020B0604020202020204" charset="0"/>
                <a:ea typeface="Golos Text" panose="020B0604020202020204" charset="0"/>
              </a:rPr>
              <a:t>при </a:t>
            </a: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применении специального налогового режима «Налог на профессиональный доход»;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 организациями и индивидуальными предпринимателями, осуществляющими расчеты в отдаленных или труднодоступных местностях, в соответствии с Постановлением администрации Приморского края от 02.03.2017 г. № 55-ПА «О применении контрольно-кассовой техники при осуществлении наличных денежных расчетов и (или) расчетов с использованием электронных средств платежа на территории Приморского края»;</a:t>
            </a:r>
          </a:p>
          <a:p>
            <a:pPr algn="just"/>
            <a:r>
              <a:rPr lang="ru-RU" sz="1050" dirty="0" smtClean="0">
                <a:latin typeface="Golos Text" panose="020B0604020202020204" charset="0"/>
                <a:ea typeface="Golos Text" panose="020B0604020202020204" charset="0"/>
              </a:rPr>
              <a:t>    В </a:t>
            </a:r>
            <a:r>
              <a:rPr lang="ru-RU" sz="1050" dirty="0">
                <a:latin typeface="Golos Text" panose="020B0604020202020204" charset="0"/>
                <a:ea typeface="Golos Text" panose="020B0604020202020204" charset="0"/>
              </a:rPr>
              <a:t>случае если хозяйствующий субъект, имея право не применять ККТ, принял решение использовать ККТ при осуществлении расчетов в ходе осуществления своей деятельности, исполнение требований статьи 1.1, пункта 1 статьи 1.2 Федерального закона № 54-ФЗ для него являются обязательными.</a:t>
            </a:r>
          </a:p>
          <a:p>
            <a:pPr algn="just"/>
            <a:endParaRPr lang="ru-RU" sz="8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164453</TotalTime>
  <Words>336</Words>
  <Application>Microsoft Office PowerPoint</Application>
  <PresentationFormat>Лист A4 (210x297 мм)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1926</cp:revision>
  <cp:lastPrinted>2023-11-01T03:25:47Z</cp:lastPrinted>
  <dcterms:created xsi:type="dcterms:W3CDTF">2014-10-08T23:03:32Z</dcterms:created>
  <dcterms:modified xsi:type="dcterms:W3CDTF">2024-05-30T08:10:28Z</dcterms:modified>
</cp:coreProperties>
</file>