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ФНС России напоминает о недопустимости нарушения законодательства о ККТ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38779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предотвращения нарушений законодательства о применении ККТ ФНС России запустила автоматическую рассылку по ТКС и через личный кабинет налогоплательщика информационных писем, в которых содержится информация о возможных рисках нарушения порядка применения ККТ. Они не требуют ответа со стороны налогоплательщиков.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Если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в результате рассмотрения указанного письма пользователь ККТ найдет у себя отклонения от установленного порядка ее применения, он может самостоятельно привести свою деятельность в соответствие с нормами закона или обратиться за помощью в специализированные организации.</a:t>
            </a:r>
          </a:p>
          <a:p>
            <a:pPr algn="just"/>
            <a:r>
              <a:rPr lang="ru-RU" sz="1400" smtClean="0">
                <a:latin typeface="Golos Text" panose="020B0604020202020204" charset="0"/>
                <a:ea typeface="Golos Text" panose="020B0604020202020204" charset="0"/>
              </a:rPr>
              <a:t>   Напоминаем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, что ФНС России на постоянной основе осуществляет контроль и надзор за применением ККТ. В том числе анализируются фискальные данные, формируемые на ККТ и предаваемые в налоговые органы. Направление информационных писем относится к профилактическим мероприятиям, которые являются приоритетным направлением работы Службы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164456</TotalTime>
  <Words>147</Words>
  <Application>Microsoft Office PowerPoint</Application>
  <PresentationFormat>Лист A4 (210x297 мм)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1927</cp:revision>
  <cp:lastPrinted>2023-11-01T03:25:47Z</cp:lastPrinted>
  <dcterms:created xsi:type="dcterms:W3CDTF">2014-10-08T23:03:32Z</dcterms:created>
  <dcterms:modified xsi:type="dcterms:W3CDTF">2024-06-05T04:03:10Z</dcterms:modified>
</cp:coreProperties>
</file>