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Индивидуальные предприниматели могут направить отчётность при помощи Личного кабинета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032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УФНС России по Приморскому краю напоминает о том, что теперь при помощи сервиса ФНС России «Личный кабинет налогоплательщика индивидуального предпринимателя» (ЛК ИП) пользователи могут не только обращаться в налоговый орган, но и представлять отчётность.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Так, индивидуальные предприниматели могут через сервис ФНС России представить 20 форм отчётности, среди которых налоговые декларации по УСН, ЕСХН, НДФЛ (3-НДФЛ), а также единая (упрощённая) налоговая декларация и персонифицированные сведения о физических лицах. Полный перечень указан в приказе ФНС России от 22.01.2024 №ЕД-7-26/43@.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Сформировать отчётность можно в программе «Налогоплательщик ЮЛ», после чего необходимо подписать документ квалифицированной электронной подписью и отправить файл в формате .XML через ЛК ИП. В дальнейшем в сервисе пользователи смогут оперативно отслеживать статус камеральной налоговой проверки по направленным декларациям.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Если индивидуальный предприниматель желает представить отчётность через ЛК ИП, но не является его пользователем, то достаточно на официальном сайте ФНС России www.nalog.gov.ru перейти в раздел «Индивидуальные предприниматели-личный кабинет», подключить носитель сертификата электронной подписи к компьютеру, выполнить проверку условия подключения к ЛК ИП, а затем пройти процедуру регистрации в сервисе.</a:t>
            </a:r>
          </a:p>
          <a:p>
            <a:pPr algn="just"/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164459</TotalTime>
  <Words>215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1929</cp:revision>
  <cp:lastPrinted>2023-11-01T03:25:47Z</cp:lastPrinted>
  <dcterms:created xsi:type="dcterms:W3CDTF">2014-10-08T23:03:32Z</dcterms:created>
  <dcterms:modified xsi:type="dcterms:W3CDTF">2024-06-13T00:17:24Z</dcterms:modified>
</cp:coreProperties>
</file>