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40925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2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19" Type="http://schemas.microsoft.com/office/2016/11/relationships/changesInfo" Target="changesInfos/changesInfo1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77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26.12.2024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2156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2156"/>
            <a:ext cx="2950476" cy="49877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942"/>
            <a:ext cx="5447030" cy="4473416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2155"/>
            <a:ext cx="2950476" cy="497046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368660" y="1280592"/>
            <a:ext cx="6300700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/>
              <a:t>Обновлён формат электронной доверенности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530065" y="1604628"/>
            <a:ext cx="5960050" cy="697408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С 10 января 2025 года будет действовать новый формат доверенности на представителя налогоплательщика версии 5.03. При этом форматы версий 5.02 с указанной даты приниматься не будут.</a:t>
            </a:r>
          </a:p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Формат введён приказом ФНС России от 16.10.2024 №ЕД-7-26/858@. Главное изменение – добавилась строка сведения о номере записи федерального регистра сведений о населении. Необходимость внесения изменений возникла в связи с принятием Федерального закона от 08.08.2024 №259-ФЗ, согласно которому физические лица вправе указывать в декларациях и иных налоговых документах вместо ИНН свой номер записи из регистра населения.</a:t>
            </a:r>
          </a:p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Электронные доверенности, оформленные по форматам ранних версий (5.01 и 5.02) и представленные в ТНО, не прекращают свое действие в связи со сменой версии формата доверенности, поскольку данное обстоятельство не является основанием для прекращения действия доверенности согласно перечню, установленному статьей 188 Гражданского кодекса Российской Федерации.</a:t>
            </a:r>
          </a:p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Заявления об отзыве, оформленные по формату версии 5.03, позволяют отозвать как электронные доверенности, оформленные по форматам ранних версий (5.01 и 5.02), так и новые электронные доверенности, оформленные по формату 5.03.</a:t>
            </a:r>
          </a:p>
          <a:p>
            <a:pPr indent="444500" algn="just">
              <a:lnSpc>
                <a:spcPts val="2100"/>
              </a:lnSpc>
              <a:spcAft>
                <a:spcPts val="0"/>
              </a:spcAft>
            </a:pPr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Ознакомиться с актуальным форматом можно на официальном сайте ФНС России в разделе «Предоставление налоговой и бухгалтерской отчётности».</a:t>
            </a: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164626</TotalTime>
  <Words>209</Words>
  <Application>Microsoft Office PowerPoint</Application>
  <PresentationFormat>Лист A4 (210x297 мм)</PresentationFormat>
  <Paragraphs>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Open Sans Light</vt:lpstr>
      <vt:lpstr>Calibri</vt:lpstr>
      <vt:lpstr>Golos Text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1991</cp:revision>
  <cp:lastPrinted>2024-12-26T04:57:11Z</cp:lastPrinted>
  <dcterms:created xsi:type="dcterms:W3CDTF">2014-10-08T23:03:32Z</dcterms:created>
  <dcterms:modified xsi:type="dcterms:W3CDTF">2024-12-26T04:57:33Z</dcterms:modified>
</cp:coreProperties>
</file>