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6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6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368660" y="1280592"/>
            <a:ext cx="630070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/>
              <a:t>Обновлён формат электронной доверенности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604628"/>
            <a:ext cx="5960050" cy="6974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 10 января 2025 года будет действовать новый формат доверенности на представителя налогоплательщика версии 5.03. При этом форматы версий 5.02 с указанной даты приниматься не будут.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Формат введён приказом ФНС России от 16.10.2024 №ЕД-7-26/858@. Главное изменение – добавилась строка сведения о номере записи федерального регистра сведений о населении. Необходимость внесения изменений возникла в связи с принятием Федерального закона от 08.08.2024 №259-ФЗ, согласно которому физические лица вправе указывать в декларациях и иных налоговых документах вместо ИНН свой номер записи из регистра населения.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Электронные доверенности, оформленные по форматам ранних версий (5.01 и 5.02) и представленные в ТНО, не прекращают свое действие в связи со сменой версии формата доверенности, поскольку данное обстоятельство не является основанием для прекращения действия доверенности согласно перечню, установленному статьей 188 Гражданского кодекса Российской Федерации.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Заявления об отзыве, оформленные по формату версии 5.03, позволяют отозвать как электронные доверенности, оформленные по форматам ранних версий (5.01 и 5.02), так и новые электронные доверенности, оформленные по формату 5.03.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Ознакомиться с актуальным форматом можно на официальном сайте ФНС России в разделе «Предоставление налоговой и бухгалтерской отчётности».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164626</TotalTime>
  <Words>209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1991</cp:revision>
  <cp:lastPrinted>2024-12-26T04:57:11Z</cp:lastPrinted>
  <dcterms:created xsi:type="dcterms:W3CDTF">2014-10-08T23:03:32Z</dcterms:created>
  <dcterms:modified xsi:type="dcterms:W3CDTF">2024-12-26T04:57:33Z</dcterms:modified>
</cp:coreProperties>
</file>