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Указывать КБК конкретного налога в расчетном документе неправильно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863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Управление Федеральной налоговой службы по Приморскому краю обращает внимание налогоплательщиков на ошибки заполнения расчетных документов, которые влияют на распределение единого налогового платежа (ЕНП). И впоследствии на своевременность уплаты налогов, начислению пени, штрафов и иных нежелательных санкций. </a:t>
            </a:r>
          </a:p>
          <a:p>
            <a:pPr algn="just"/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Поручение, которым производится перечисление денежных средств на уплату налогов, авансовых платежей, сборов, страховых взносов, пеней, штрафов, процентов заполняется в соответствии с правилами, которые утверждены Приказом Минфина России от 12.11.2013 № 107н (Правила). </a:t>
            </a:r>
          </a:p>
          <a:p>
            <a:pPr algn="just"/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Правилами определено, что в реквизите «104» расчетного документа (поручения) указывается КБК, предназначенный для перечисления денежных средств в качестве ЕНП (18201061201010000510). Указывать КБК конкретного налога неправильно.</a:t>
            </a:r>
          </a:p>
          <a:p>
            <a:pPr algn="just"/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Принадлежность сумм денежных средств, перечисленных и признаваемых в качестве ЕНП, определяется налоговыми органами в строгом соответствии с нормами статьи 45 Налогового кодекса Российской Федерации. Исключение составляют только налогоплательщики, которые находятся в процедуре банкротства. В данном случае распределение ЕНП осуществляется в соответствии с соблюдением очередности погашения требований кредиторов. Других исключений в определении принадлежности сумм денежных средств нет.</a:t>
            </a:r>
          </a:p>
          <a:p>
            <a:pPr algn="just"/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Кроме того, Правилами также установлено, что в реквизите «24» (назначение платежа) указывается дополнительная информация, необходимая для идентификации назначения платежа. Налогоплательщикам необходимо учесть, что поле «24» является текстовым и не участвует в обработке при определении принадлежности платежа органом Федерального казначейства. В этой связи, при перечислении денежных средств в качестве ЕНП данное поле не требует заполнения.</a:t>
            </a:r>
          </a:p>
          <a:p>
            <a:pPr algn="just"/>
            <a:r>
              <a:rPr lang="ru-RU" sz="1200" dirty="0">
                <a:latin typeface="Golos Text" panose="020B0604020202020204" charset="0"/>
                <a:ea typeface="Golos Text" panose="020B0604020202020204" charset="0"/>
              </a:rPr>
              <a:t>Во избежание ошибок УФНС России по Приморскому краю рекомендует налогоплательщикам пользоваться памятками по заполнению расчетных документов.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164463</TotalTime>
  <Words>285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1931</cp:revision>
  <cp:lastPrinted>2023-11-01T03:25:47Z</cp:lastPrinted>
  <dcterms:created xsi:type="dcterms:W3CDTF">2014-10-08T23:03:32Z</dcterms:created>
  <dcterms:modified xsi:type="dcterms:W3CDTF">2025-05-22T23:16:30Z</dcterms:modified>
</cp:coreProperties>
</file>