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797675" cy="9928225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>
        <p:scale>
          <a:sx n="83" d="100"/>
          <a:sy n="83" d="100"/>
        </p:scale>
        <p:origin x="-3252" y="3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Управление Федеральной налоговой службы по Приморскому краю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информирует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39428" y="2124057"/>
            <a:ext cx="5851861" cy="69249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Федеральным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законом от 31.07.2023 № 389-ФЗ введены унифицированные документы, подтверждающие фактические расходы граждан на соответствующие медицинские, образовательные и другие оказанные им услуги (на уплату ими страховых (пенсионных) взносов), заменяющие все действующие в настоящее время подтверждающие право на социальные налоговые вычеты документы, и выдаваемые налогоплательщикам организациями и индивидуальными предпринимателями, осуществляющими образовательную деятельность, организациями и индивидуальными предпринимателями, осуществляющими медицинскую деятельность, страховыми организациями, негосударственными пенсионными фондами, а также физкультурно-спортивными организациями и индивидуальными предпринимателями, осуществляющими деятельность в области физической культуры и спорта в качестве основного вида деятельности.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Также Федеральным законом предусматривается возможность представления соответствующих сведений, подтверждающих фактические расходы граждан на оплату услуг (уплату страховых (пенсионных) взносов), в налоговый орган непосредственно указанными организациями, индивидуальными предпринимателями, фондами (далее - поставщики первичных данных) в электронной форме, по телекоммуникационным каналам связи с применением усиленной квалифицированной электронной подписи - при наличии у них технической возможности на такое взаимодействие с налоговыми органами.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Соответствующие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изменения применяются к расходам налогоплательщиков, понесенным с 1 января 2024 года.</a:t>
            </a: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48680" y="1352600"/>
            <a:ext cx="5851861" cy="3754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Получение сведений напрямую от поставщиков первичных данных позволит предоставлять гражданам социальные налоговые вычеты проактивно, полностью исключить из процесса трудозатраты налогоплательщиков по сбору подтверждающих документов, заполнению и представлению в налоговый орган налоговой декларации по налогу на доходы физических лиц, а также сократить срок получения вычета.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Управление Федеральной налоговой службы по Приморскому краю отмечает, что  вовлеченность во взаимодействие с Федеральной налоговой службой организаций, индивидуальных предпринимателей, фондов - источников необходимых сведений, обеспечит предоставление наибольшему количеству граждан социальных налоговых вычетов на оплату оказанных им услуг (уплату ими страховых (пенсионных) взносов) в проактивном режиме.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65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164260</TotalTime>
  <Words>310</Words>
  <Application>Microsoft Office PowerPoint</Application>
  <PresentationFormat>Лист A4 (210x297 мм)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1924</cp:revision>
  <cp:lastPrinted>2022-03-21T08:32:16Z</cp:lastPrinted>
  <dcterms:created xsi:type="dcterms:W3CDTF">2014-10-08T23:03:32Z</dcterms:created>
  <dcterms:modified xsi:type="dcterms:W3CDTF">2025-05-26T23:05:21Z</dcterms:modified>
</cp:coreProperties>
</file>