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Участникам специальной военной операции и членам их семей планируется предоставить дополнительные льготы по налогам на имущество</a:t>
            </a:r>
            <a:endParaRPr lang="ru-RU" sz="1800" b="1" dirty="0">
              <a:latin typeface="Golos Text" panose="020B0604020202020204" charset="0"/>
              <a:ea typeface="Golos Text" panose="020B0604020202020204" charset="0"/>
            </a:endParaRPr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4017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Минфин России совместно с ФНС России подготовил проект изменений в Налоговый кодекс. Предлагается ввести общефедеральные льготы по всем налогам на имущество для участников специальной военной операции и членов их семей. Необходимость таких мер поддержки отметил Председатель Правительства РФ Михаил </a:t>
            </a:r>
            <a:r>
              <a:rPr lang="ru-RU" sz="1300" dirty="0" err="1">
                <a:latin typeface="Golos Text" panose="020B0604020202020204" charset="0"/>
                <a:ea typeface="Golos Text" panose="020B0604020202020204" charset="0"/>
              </a:rPr>
              <a:t>Мишустин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 на расширенной коллегии Минфина России.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Законопроект предусматривает, что наряду с установленными в 2024 году федеральными льготами по налогу на имущество ветераны боевых действий, военнослужащие, принимающие или принимавшие участие в СВО, и члены их семей будут освобождены от уплаты транспортного налога независимо от решений субъектов РФ.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Льготу планируется предоставить по одному транспортному средству с максимальной исчисленной суммой налога, за исключением легковых автомобилей средней стоимостью от 10 млн руб., налог по которым исчисляется с повышающим коэффициентом 3, а также водных (кроме моторных лодок) и воздушных транспортных средств.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Также вышеперечисленных лиц планируется освободить от уплаты земельного налога в отношении 600 </a:t>
            </a:r>
            <a:r>
              <a:rPr lang="ru-RU" sz="1300" dirty="0" err="1">
                <a:latin typeface="Golos Text" panose="020B0604020202020204" charset="0"/>
                <a:ea typeface="Golos Text" panose="020B0604020202020204" charset="0"/>
              </a:rPr>
              <a:t>кв.м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 площади одного земельного участка независимо от его места нахождения.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Льготы предлагается применять в целом за весь календарный год, в течение которого налогоплательщик участвовал в СВО независимо от фактического периода такого участия в течение года.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Также предлагается предусмотреть </a:t>
            </a:r>
            <a:r>
              <a:rPr lang="ru-RU" sz="1300" dirty="0" err="1">
                <a:latin typeface="Golos Text" panose="020B0604020202020204" charset="0"/>
                <a:ea typeface="Golos Text" panose="020B0604020202020204" charset="0"/>
              </a:rPr>
              <a:t>проактивный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 (</a:t>
            </a:r>
            <a:r>
              <a:rPr lang="ru-RU" sz="1300" dirty="0" err="1">
                <a:latin typeface="Golos Text" panose="020B0604020202020204" charset="0"/>
                <a:ea typeface="Golos Text" panose="020B0604020202020204" charset="0"/>
              </a:rPr>
              <a:t>беззаявительный</a:t>
            </a:r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) порядок применения указанных льгот, начиная с налогового периода 2022 года. Для этого проектируется дополнительный информационный обмен налоговых органов с уполномоченными органами (лицами) Минобороны России.</a:t>
            </a:r>
          </a:p>
          <a:p>
            <a:pPr algn="just"/>
            <a:r>
              <a:rPr lang="ru-RU" sz="1300" dirty="0">
                <a:latin typeface="Golos Text" panose="020B0604020202020204" charset="0"/>
                <a:ea typeface="Golos Text" panose="020B0604020202020204" charset="0"/>
              </a:rPr>
              <a:t>В настоящее время законопроект проходит процедуру общественного обсуждения на федеральном портале проектов нормативных правовых актов.</a:t>
            </a:r>
          </a:p>
          <a:p>
            <a:pPr algn="just"/>
            <a:r>
              <a:rPr lang="en-US" sz="13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3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164465</TotalTime>
  <Words>268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2025-07-31T03:53:21Z</dcterms:modified>
</cp:coreProperties>
</file>