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Как решить </a:t>
            </a:r>
            <a:r>
              <a:rPr lang="ru-RU" sz="1800" b="1" dirty="0" err="1"/>
              <a:t>приморцу</a:t>
            </a:r>
            <a:r>
              <a:rPr lang="ru-RU" sz="1800" b="1" dirty="0"/>
              <a:t> вопрос по налогам, не обращаясь в инспекцию лично</a:t>
            </a:r>
            <a:endParaRPr lang="ru-RU" sz="1800" dirty="0"/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57400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400" dirty="0"/>
              <a:t>УФНС России по Приморскому краю информирует, что на сайте ФНС России отображено более 70 онлайн-сервисов, позволяющих решить большую часть вопросов дистанционно.</a:t>
            </a:r>
          </a:p>
          <a:p>
            <a:pPr algn="just"/>
            <a:r>
              <a:rPr lang="ru-RU" sz="1400" dirty="0"/>
              <a:t>К примеру, проверить свои начисления, узнать сальдо ЕНС, подать документы на вычет, а также получить уведомление и уплатить налоги можно при помощи сервиса ФНС России «Личный кабинет налогоплательщика для физических лиц». Для бизнесменов функционируют «Личный кабинет юридического лица» и «Личный кабинет индивидуального предпринимателя».</a:t>
            </a:r>
          </a:p>
          <a:p>
            <a:pPr algn="just"/>
            <a:r>
              <a:rPr lang="ru-RU" sz="1400" dirty="0"/>
              <a:t>С помощью сервисов также можно зарегистрировать бизнес, подобрать типовой устав, получить копию учредительных документов, проверить контрагентов, действующие налоговые ставки и узнать о льготах по налогам.</a:t>
            </a:r>
          </a:p>
          <a:p>
            <a:pPr algn="just"/>
            <a:r>
              <a:rPr lang="ru-RU" sz="1400" dirty="0"/>
              <a:t>Если налогоплательщик желает направить обращение в налоговый орган, то можно воспользоваться Личным кабинетом, а также сервисом «Обратиться в ФНС России».</a:t>
            </a:r>
          </a:p>
          <a:p>
            <a:pPr algn="just"/>
            <a:r>
              <a:rPr lang="ru-RU" sz="1400" dirty="0"/>
              <a:t>Также за услугой можно обратиться в МФЦ. При желании возможно обратиться и в инспекцию лично, в том числе предварительно записавшись на прием в удобное время через сервис «Онлайн-запись на прием в инспекцию». График работы территориальных налоговых органов:</a:t>
            </a:r>
          </a:p>
          <a:p>
            <a:pPr algn="just"/>
            <a:r>
              <a:rPr lang="ru-RU" sz="1400" dirty="0"/>
              <a:t>Понедельник – четверг: 9.00 – 18.00;</a:t>
            </a:r>
          </a:p>
          <a:p>
            <a:pPr algn="just"/>
            <a:r>
              <a:rPr lang="ru-RU" sz="1400" dirty="0"/>
              <a:t>Пятница: 9.00 – 16.45;</a:t>
            </a:r>
          </a:p>
          <a:p>
            <a:pPr algn="just"/>
            <a:r>
              <a:rPr lang="ru-RU" sz="1400" dirty="0"/>
              <a:t>Выходной: суббота, воскресенье.</a:t>
            </a:r>
          </a:p>
          <a:p>
            <a:pPr algn="just"/>
            <a:r>
              <a:rPr lang="ru-RU" sz="1400" dirty="0"/>
              <a:t>В периоды информационных кампаний для удобства граждан режим работы инспекций продлевается по вторникам и четвергам до 20.00.</a:t>
            </a:r>
          </a:p>
          <a:p>
            <a:pPr algn="just"/>
            <a:r>
              <a:rPr lang="en-US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endParaRPr lang="ru-RU" sz="9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164464</TotalTime>
  <Words>234</Words>
  <Application>Microsoft Office PowerPoint</Application>
  <PresentationFormat>Лист A4 (210x297 мм)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Calibri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1932</cp:revision>
  <cp:lastPrinted>2023-11-01T03:25:47Z</cp:lastPrinted>
  <dcterms:created xsi:type="dcterms:W3CDTF">2014-10-08T23:03:32Z</dcterms:created>
  <dcterms:modified xsi:type="dcterms:W3CDTF">2025-08-14T05:47:17Z</dcterms:modified>
</cp:coreProperties>
</file>