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5" r:id="rId5"/>
    <p:sldId id="291" r:id="rId6"/>
    <p:sldId id="292" r:id="rId7"/>
    <p:sldId id="293" r:id="rId8"/>
    <p:sldId id="301" r:id="rId9"/>
    <p:sldId id="296" r:id="rId10"/>
    <p:sldId id="297" r:id="rId11"/>
    <p:sldId id="298" r:id="rId12"/>
    <p:sldId id="299" r:id="rId13"/>
    <p:sldId id="286" r:id="rId14"/>
    <p:sldId id="295" r:id="rId15"/>
    <p:sldId id="300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65"/>
    <a:srgbClr val="0072BC"/>
    <a:srgbClr val="F8A8A2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06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20.06.2018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20.06.2018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20.06.2018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5345921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5057889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642" y="501549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2441" y="500389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58424"/>
              </p:ext>
            </p:extLst>
          </p:nvPr>
        </p:nvGraphicFramePr>
        <p:xfrm>
          <a:off x="395536" y="325814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1317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587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2873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2" y="554087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18814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23887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59939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 в соответствии с Постановление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30 декабря 2017 г. N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1706 «Об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утверждении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правил Предоставления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субсидий из федерального бюджета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российским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организациям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возмещение недополученных ими доходов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кредитам, выданным субъектам малого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реализацию проектов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приоритетных отраслях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льготной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765194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5058762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72976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187791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24970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7304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07304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073042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43308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43308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370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43308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433082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433082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3299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092" y="587727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94000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41201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54587"/>
            <a:ext cx="784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кооперативов,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а также членов сельскохозяйственных потребительских кооперативов – крестьянских (фермерских)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хозяйств.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1868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1868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18684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67872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678724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666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67872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6787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69830"/>
              </p:ext>
            </p:extLst>
          </p:nvPr>
        </p:nvGraphicFramePr>
        <p:xfrm>
          <a:off x="395536" y="350100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254787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6697" y="27106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700808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17" y="836712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81" y="479715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32063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46792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2270</Words>
  <Application>Microsoft Office PowerPoint</Application>
  <PresentationFormat>Экран (4:3)</PresentationFormat>
  <Paragraphs>352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Горохов Евгений Леонидович</cp:lastModifiedBy>
  <cp:revision>170</cp:revision>
  <cp:lastPrinted>2017-11-27T08:27:26Z</cp:lastPrinted>
  <dcterms:created xsi:type="dcterms:W3CDTF">2017-08-03T13:00:25Z</dcterms:created>
  <dcterms:modified xsi:type="dcterms:W3CDTF">2018-06-19T23:36:17Z</dcterms:modified>
</cp:coreProperties>
</file>